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6.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7.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81" r:id="rId5"/>
    <p:sldMasterId id="2147484308" r:id="rId6"/>
    <p:sldMasterId id="2147484318" r:id="rId7"/>
    <p:sldMasterId id="2147484333" r:id="rId8"/>
    <p:sldMasterId id="2147484370" r:id="rId9"/>
    <p:sldMasterId id="2147484420" r:id="rId10"/>
    <p:sldMasterId id="2147484456" r:id="rId11"/>
  </p:sldMasterIdLst>
  <p:notesMasterIdLst>
    <p:notesMasterId r:id="rId51"/>
  </p:notesMasterIdLst>
  <p:handoutMasterIdLst>
    <p:handoutMasterId r:id="rId52"/>
  </p:handoutMasterIdLst>
  <p:sldIdLst>
    <p:sldId id="1606" r:id="rId12"/>
    <p:sldId id="2516" r:id="rId13"/>
    <p:sldId id="2549" r:id="rId14"/>
    <p:sldId id="2562" r:id="rId15"/>
    <p:sldId id="1591" r:id="rId16"/>
    <p:sldId id="1549" r:id="rId17"/>
    <p:sldId id="1550" r:id="rId18"/>
    <p:sldId id="1558" r:id="rId19"/>
    <p:sldId id="1502" r:id="rId20"/>
    <p:sldId id="1594" r:id="rId21"/>
    <p:sldId id="1561" r:id="rId22"/>
    <p:sldId id="1593" r:id="rId23"/>
    <p:sldId id="1479" r:id="rId24"/>
    <p:sldId id="1568" r:id="rId25"/>
    <p:sldId id="3809" r:id="rId26"/>
    <p:sldId id="3810" r:id="rId27"/>
    <p:sldId id="1599" r:id="rId28"/>
    <p:sldId id="1600" r:id="rId29"/>
    <p:sldId id="1562" r:id="rId30"/>
    <p:sldId id="1627" r:id="rId31"/>
    <p:sldId id="1604" r:id="rId32"/>
    <p:sldId id="1605" r:id="rId33"/>
    <p:sldId id="1623" r:id="rId34"/>
    <p:sldId id="1607" r:id="rId35"/>
    <p:sldId id="1608" r:id="rId36"/>
    <p:sldId id="1624" r:id="rId37"/>
    <p:sldId id="1625" r:id="rId38"/>
    <p:sldId id="1609" r:id="rId39"/>
    <p:sldId id="1610" r:id="rId40"/>
    <p:sldId id="1626" r:id="rId41"/>
    <p:sldId id="1616" r:id="rId42"/>
    <p:sldId id="1611" r:id="rId43"/>
    <p:sldId id="1612" r:id="rId44"/>
    <p:sldId id="1614" r:id="rId45"/>
    <p:sldId id="1615" r:id="rId46"/>
    <p:sldId id="1622" r:id="rId47"/>
    <p:sldId id="256" r:id="rId48"/>
    <p:sldId id="2564" r:id="rId49"/>
    <p:sldId id="1617" r:id="rId5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Tesar" initials="DT" lastIdx="14" clrIdx="0">
    <p:extLst>
      <p:ext uri="{19B8F6BF-5375-455C-9EA6-DF929625EA0E}">
        <p15:presenceInfo xmlns:p15="http://schemas.microsoft.com/office/powerpoint/2012/main" userId="S-1-5-21-124525095-708259637-1543119021-280443" providerId="AD"/>
      </p:ext>
    </p:extLst>
  </p:cmAuthor>
  <p:cmAuthor id="2" name="Nick Brazeau (Huddle Group Corp)" initials="NB(GC" lastIdx="12" clrIdx="1">
    <p:extLst>
      <p:ext uri="{19B8F6BF-5375-455C-9EA6-DF929625EA0E}">
        <p15:presenceInfo xmlns:p15="http://schemas.microsoft.com/office/powerpoint/2012/main" userId="S-1-5-21-2127521184-1604012920-1887927527-10410785" providerId="AD"/>
      </p:ext>
    </p:extLst>
  </p:cmAuthor>
  <p:cmAuthor id="3" name="Morgan Webb" initials="MW" lastIdx="16" clrIdx="2">
    <p:extLst>
      <p:ext uri="{19B8F6BF-5375-455C-9EA6-DF929625EA0E}">
        <p15:presenceInfo xmlns:p15="http://schemas.microsoft.com/office/powerpoint/2012/main" userId="S-1-5-21-2016222445-827481317-1536260354-1022124" providerId="AD"/>
      </p:ext>
    </p:extLst>
  </p:cmAuthor>
  <p:cmAuthor id="4" name="Cynthia Peng" initials="CP" lastIdx="7" clrIdx="3">
    <p:extLst>
      <p:ext uri="{19B8F6BF-5375-455C-9EA6-DF929625EA0E}">
        <p15:presenceInfo xmlns:p15="http://schemas.microsoft.com/office/powerpoint/2012/main" userId="S-1-5-21-2127521184-1604012920-1887927527-13758565" providerId="AD"/>
      </p:ext>
    </p:extLst>
  </p:cmAuthor>
  <p:cmAuthor id="5" name="Matt Zanner" initials="MZ" lastIdx="7" clrIdx="4">
    <p:extLst>
      <p:ext uri="{19B8F6BF-5375-455C-9EA6-DF929625EA0E}">
        <p15:presenceInfo xmlns:p15="http://schemas.microsoft.com/office/powerpoint/2012/main" userId="S-1-5-21-2127521184-1604012920-1887927527-8583163" providerId="AD"/>
      </p:ext>
    </p:extLst>
  </p:cmAuthor>
  <p:cmAuthor id="6" name="Priscila" initials="P" lastIdx="1" clrIdx="5">
    <p:extLst>
      <p:ext uri="{19B8F6BF-5375-455C-9EA6-DF929625EA0E}">
        <p15:presenceInfo xmlns:p15="http://schemas.microsoft.com/office/powerpoint/2012/main" userId="Prisci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217A"/>
    <a:srgbClr val="0072C6"/>
    <a:srgbClr val="008272"/>
    <a:srgbClr val="00BCF2"/>
    <a:srgbClr val="FDB813"/>
    <a:srgbClr val="009E49"/>
    <a:srgbClr val="FFFFFF"/>
    <a:srgbClr val="7FBA00"/>
    <a:srgbClr val="00205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5A437A-2CAB-4BA9-8E8C-0EEACD747BEB}" v="133" dt="2019-11-25T13:12:50.0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252" autoAdjust="0"/>
    <p:restoredTop sz="80546" autoAdjust="0"/>
  </p:normalViewPr>
  <p:slideViewPr>
    <p:cSldViewPr snapToObjects="1">
      <p:cViewPr varScale="1">
        <p:scale>
          <a:sx n="88" d="100"/>
          <a:sy n="88" d="100"/>
        </p:scale>
        <p:origin x="1044" y="78"/>
      </p:cViewPr>
      <p:guideLst/>
    </p:cSldViewPr>
  </p:slideViewPr>
  <p:outlineViewPr>
    <p:cViewPr>
      <p:scale>
        <a:sx n="33" d="100"/>
        <a:sy n="33" d="100"/>
      </p:scale>
      <p:origin x="0" y="-2862"/>
    </p:cViewPr>
  </p:outlineViewPr>
  <p:notesTextViewPr>
    <p:cViewPr>
      <p:scale>
        <a:sx n="3" d="2"/>
        <a:sy n="3" d="2"/>
      </p:scale>
      <p:origin x="0" y="0"/>
    </p:cViewPr>
  </p:notesTextViewPr>
  <p:sorterViewPr>
    <p:cViewPr varScale="1">
      <p:scale>
        <a:sx n="100" d="100"/>
        <a:sy n="100" d="100"/>
      </p:scale>
      <p:origin x="0" y="0"/>
    </p:cViewPr>
  </p:sorterViewPr>
  <p:notesViewPr>
    <p:cSldViewPr snapToObjects="1" showGuides="1">
      <p:cViewPr varScale="1">
        <p:scale>
          <a:sx n="81" d="100"/>
          <a:sy n="81" d="100"/>
        </p:scale>
        <p:origin x="2226"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Master" Target="slideMasters/slideMaster2.xml"/><Relationship Id="rId19" Type="http://schemas.openxmlformats.org/officeDocument/2006/relationships/slide" Target="slides/slide8.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microsoft.com/office/2015/10/relationships/revisionInfo" Target="revisionInfo.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riq Abubaker" userId="432f6d09324bb7bc" providerId="LiveId" clId="{81801F8B-78E1-435B-B676-3D0B0702E7B5}"/>
    <pc:docChg chg="custSel addSld delSld modSld sldOrd">
      <pc:chgData name="Tariq Abubaker" userId="432f6d09324bb7bc" providerId="LiveId" clId="{81801F8B-78E1-435B-B676-3D0B0702E7B5}" dt="2019-11-21T17:37:12.725" v="125"/>
      <pc:docMkLst>
        <pc:docMk/>
      </pc:docMkLst>
      <pc:sldChg chg="modSp">
        <pc:chgData name="Tariq Abubaker" userId="432f6d09324bb7bc" providerId="LiveId" clId="{81801F8B-78E1-435B-B676-3D0B0702E7B5}" dt="2019-11-21T17:37:12.725" v="125"/>
        <pc:sldMkLst>
          <pc:docMk/>
          <pc:sldMk cId="1242952504" sldId="1591"/>
        </pc:sldMkLst>
        <pc:graphicFrameChg chg="mod">
          <ac:chgData name="Tariq Abubaker" userId="432f6d09324bb7bc" providerId="LiveId" clId="{81801F8B-78E1-435B-B676-3D0B0702E7B5}" dt="2019-11-21T17:37:12.725" v="125"/>
          <ac:graphicFrameMkLst>
            <pc:docMk/>
            <pc:sldMk cId="1242952504" sldId="1591"/>
            <ac:graphicFrameMk id="4" creationId="{00000000-0000-0000-0000-000000000000}"/>
          </ac:graphicFrameMkLst>
        </pc:graphicFrameChg>
      </pc:sldChg>
      <pc:sldChg chg="modSp modAnim">
        <pc:chgData name="Tariq Abubaker" userId="432f6d09324bb7bc" providerId="LiveId" clId="{81801F8B-78E1-435B-B676-3D0B0702E7B5}" dt="2019-11-21T15:52:04.048" v="21"/>
        <pc:sldMkLst>
          <pc:docMk/>
          <pc:sldMk cId="400498558" sldId="1599"/>
        </pc:sldMkLst>
        <pc:spChg chg="mod">
          <ac:chgData name="Tariq Abubaker" userId="432f6d09324bb7bc" providerId="LiveId" clId="{81801F8B-78E1-435B-B676-3D0B0702E7B5}" dt="2019-11-21T15:52:04.048" v="21"/>
          <ac:spMkLst>
            <pc:docMk/>
            <pc:sldMk cId="400498558" sldId="1599"/>
            <ac:spMk id="3" creationId="{5A20BDE4-D1C4-4DA7-BBAA-3C58072069B1}"/>
          </ac:spMkLst>
        </pc:spChg>
      </pc:sldChg>
      <pc:sldChg chg="modSp">
        <pc:chgData name="Tariq Abubaker" userId="432f6d09324bb7bc" providerId="LiveId" clId="{81801F8B-78E1-435B-B676-3D0B0702E7B5}" dt="2019-11-21T16:15:32.564" v="35" actId="20577"/>
        <pc:sldMkLst>
          <pc:docMk/>
          <pc:sldMk cId="1655296501" sldId="1600"/>
        </pc:sldMkLst>
        <pc:spChg chg="mod">
          <ac:chgData name="Tariq Abubaker" userId="432f6d09324bb7bc" providerId="LiveId" clId="{81801F8B-78E1-435B-B676-3D0B0702E7B5}" dt="2019-11-21T16:15:32.564" v="35" actId="20577"/>
          <ac:spMkLst>
            <pc:docMk/>
            <pc:sldMk cId="1655296501" sldId="1600"/>
            <ac:spMk id="3" creationId="{5A20BDE4-D1C4-4DA7-BBAA-3C58072069B1}"/>
          </ac:spMkLst>
        </pc:spChg>
      </pc:sldChg>
      <pc:sldChg chg="modSp">
        <pc:chgData name="Tariq Abubaker" userId="432f6d09324bb7bc" providerId="LiveId" clId="{81801F8B-78E1-435B-B676-3D0B0702E7B5}" dt="2019-11-21T17:24:56.290" v="78" actId="20577"/>
        <pc:sldMkLst>
          <pc:docMk/>
          <pc:sldMk cId="1766974869" sldId="1610"/>
        </pc:sldMkLst>
        <pc:spChg chg="mod">
          <ac:chgData name="Tariq Abubaker" userId="432f6d09324bb7bc" providerId="LiveId" clId="{81801F8B-78E1-435B-B676-3D0B0702E7B5}" dt="2019-11-21T17:24:56.290" v="78" actId="20577"/>
          <ac:spMkLst>
            <pc:docMk/>
            <pc:sldMk cId="1766974869" sldId="1610"/>
            <ac:spMk id="2" creationId="{6C4ED888-57CC-4889-8D46-66A41EB36501}"/>
          </ac:spMkLst>
        </pc:spChg>
      </pc:sldChg>
      <pc:sldChg chg="modSp">
        <pc:chgData name="Tariq Abubaker" userId="432f6d09324bb7bc" providerId="LiveId" clId="{81801F8B-78E1-435B-B676-3D0B0702E7B5}" dt="2019-11-21T17:35:22.744" v="123" actId="404"/>
        <pc:sldMkLst>
          <pc:docMk/>
          <pc:sldMk cId="2244451722" sldId="1614"/>
        </pc:sldMkLst>
        <pc:spChg chg="mod">
          <ac:chgData name="Tariq Abubaker" userId="432f6d09324bb7bc" providerId="LiveId" clId="{81801F8B-78E1-435B-B676-3D0B0702E7B5}" dt="2019-11-21T17:35:22.744" v="123" actId="404"/>
          <ac:spMkLst>
            <pc:docMk/>
            <pc:sldMk cId="2244451722" sldId="1614"/>
            <ac:spMk id="2" creationId="{6C4ED888-57CC-4889-8D46-66A41EB36501}"/>
          </ac:spMkLst>
        </pc:spChg>
      </pc:sldChg>
      <pc:sldChg chg="modSp">
        <pc:chgData name="Tariq Abubaker" userId="432f6d09324bb7bc" providerId="LiveId" clId="{81801F8B-78E1-435B-B676-3D0B0702E7B5}" dt="2019-11-21T17:34:51.622" v="113" actId="20577"/>
        <pc:sldMkLst>
          <pc:docMk/>
          <pc:sldMk cId="3380868622" sldId="1615"/>
        </pc:sldMkLst>
        <pc:spChg chg="mod">
          <ac:chgData name="Tariq Abubaker" userId="432f6d09324bb7bc" providerId="LiveId" clId="{81801F8B-78E1-435B-B676-3D0B0702E7B5}" dt="2019-11-21T17:34:51.622" v="113" actId="20577"/>
          <ac:spMkLst>
            <pc:docMk/>
            <pc:sldMk cId="3380868622" sldId="1615"/>
            <ac:spMk id="2" creationId="{6C4ED888-57CC-4889-8D46-66A41EB36501}"/>
          </ac:spMkLst>
        </pc:spChg>
      </pc:sldChg>
      <pc:sldChg chg="modSp">
        <pc:chgData name="Tariq Abubaker" userId="432f6d09324bb7bc" providerId="LiveId" clId="{81801F8B-78E1-435B-B676-3D0B0702E7B5}" dt="2019-11-21T17:26:51.143" v="108" actId="20577"/>
        <pc:sldMkLst>
          <pc:docMk/>
          <pc:sldMk cId="1969950532" sldId="1616"/>
        </pc:sldMkLst>
        <pc:spChg chg="mod">
          <ac:chgData name="Tariq Abubaker" userId="432f6d09324bb7bc" providerId="LiveId" clId="{81801F8B-78E1-435B-B676-3D0B0702E7B5}" dt="2019-11-21T17:26:51.143" v="108" actId="20577"/>
          <ac:spMkLst>
            <pc:docMk/>
            <pc:sldMk cId="1969950532" sldId="1616"/>
            <ac:spMk id="2" creationId="{6C4ED888-57CC-4889-8D46-66A41EB36501}"/>
          </ac:spMkLst>
        </pc:spChg>
      </pc:sldChg>
      <pc:sldChg chg="modSp">
        <pc:chgData name="Tariq Abubaker" userId="432f6d09324bb7bc" providerId="LiveId" clId="{81801F8B-78E1-435B-B676-3D0B0702E7B5}" dt="2019-11-21T17:34:43.826" v="111" actId="5793"/>
        <pc:sldMkLst>
          <pc:docMk/>
          <pc:sldMk cId="641176367" sldId="1622"/>
        </pc:sldMkLst>
        <pc:spChg chg="mod">
          <ac:chgData name="Tariq Abubaker" userId="432f6d09324bb7bc" providerId="LiveId" clId="{81801F8B-78E1-435B-B676-3D0B0702E7B5}" dt="2019-11-21T17:34:43.826" v="111" actId="5793"/>
          <ac:spMkLst>
            <pc:docMk/>
            <pc:sldMk cId="641176367" sldId="1622"/>
            <ac:spMk id="2" creationId="{6C4ED888-57CC-4889-8D46-66A41EB36501}"/>
          </ac:spMkLst>
        </pc:spChg>
      </pc:sldChg>
      <pc:sldChg chg="addSp delSp modSp add ord modTransition">
        <pc:chgData name="Tariq Abubaker" userId="432f6d09324bb7bc" providerId="LiveId" clId="{81801F8B-78E1-435B-B676-3D0B0702E7B5}" dt="2019-11-21T17:17:51.037" v="72" actId="20577"/>
        <pc:sldMkLst>
          <pc:docMk/>
          <pc:sldMk cId="106409611" sldId="1623"/>
        </pc:sldMkLst>
        <pc:spChg chg="del">
          <ac:chgData name="Tariq Abubaker" userId="432f6d09324bb7bc" providerId="LiveId" clId="{81801F8B-78E1-435B-B676-3D0B0702E7B5}" dt="2019-11-21T16:40:46.261" v="40"/>
          <ac:spMkLst>
            <pc:docMk/>
            <pc:sldMk cId="106409611" sldId="1623"/>
            <ac:spMk id="2" creationId="{4C5BD331-5E2F-4579-826D-C9AFA0B39EAA}"/>
          </ac:spMkLst>
        </pc:spChg>
        <pc:spChg chg="add del mod">
          <ac:chgData name="Tariq Abubaker" userId="432f6d09324bb7bc" providerId="LiveId" clId="{81801F8B-78E1-435B-B676-3D0B0702E7B5}" dt="2019-11-21T16:40:57.874" v="41"/>
          <ac:spMkLst>
            <pc:docMk/>
            <pc:sldMk cId="106409611" sldId="1623"/>
            <ac:spMk id="3" creationId="{518E4262-2B4B-42CD-BE0E-23BCFA4BC4DB}"/>
          </ac:spMkLst>
        </pc:spChg>
        <pc:spChg chg="add del mod">
          <ac:chgData name="Tariq Abubaker" userId="432f6d09324bb7bc" providerId="LiveId" clId="{81801F8B-78E1-435B-B676-3D0B0702E7B5}" dt="2019-11-21T16:40:57.874" v="41"/>
          <ac:spMkLst>
            <pc:docMk/>
            <pc:sldMk cId="106409611" sldId="1623"/>
            <ac:spMk id="4" creationId="{9C872445-5320-470F-AF12-6902F696A47F}"/>
          </ac:spMkLst>
        </pc:spChg>
        <pc:spChg chg="add del mod">
          <ac:chgData name="Tariq Abubaker" userId="432f6d09324bb7bc" providerId="LiveId" clId="{81801F8B-78E1-435B-B676-3D0B0702E7B5}" dt="2019-11-21T16:41:05.508" v="42" actId="478"/>
          <ac:spMkLst>
            <pc:docMk/>
            <pc:sldMk cId="106409611" sldId="1623"/>
            <ac:spMk id="5" creationId="{19A09DA2-8E4C-42A3-98D3-B6615DFED9A1}"/>
          </ac:spMkLst>
        </pc:spChg>
        <pc:spChg chg="add mod">
          <ac:chgData name="Tariq Abubaker" userId="432f6d09324bb7bc" providerId="LiveId" clId="{81801F8B-78E1-435B-B676-3D0B0702E7B5}" dt="2019-11-21T17:17:51.037" v="72" actId="20577"/>
          <ac:spMkLst>
            <pc:docMk/>
            <pc:sldMk cId="106409611" sldId="1623"/>
            <ac:spMk id="6" creationId="{5FBA6B01-F8A8-4028-AC9C-DC662381A037}"/>
          </ac:spMkLst>
        </pc:spChg>
      </pc:sldChg>
      <pc:sldChg chg="add">
        <pc:chgData name="Tariq Abubaker" userId="432f6d09324bb7bc" providerId="LiveId" clId="{81801F8B-78E1-435B-B676-3D0B0702E7B5}" dt="2019-11-21T17:18:01.065" v="73"/>
        <pc:sldMkLst>
          <pc:docMk/>
          <pc:sldMk cId="2588042753" sldId="1624"/>
        </pc:sldMkLst>
      </pc:sldChg>
    </pc:docChg>
  </pc:docChgLst>
  <pc:docChgLst>
    <pc:chgData name="Tariq Abubaker" userId="432f6d09324bb7bc" providerId="LiveId" clId="{73303B66-C5AD-4F18-B3B8-F03FF1DB62BE}"/>
  </pc:docChgLst>
  <pc:docChgLst>
    <pc:chgData name="Tariq Abubaker" userId="432f6d09324bb7bc" providerId="LiveId" clId="{D35A437A-2CAB-4BA9-8E8C-0EEACD747BEB}"/>
    <pc:docChg chg="undo custSel addSld delSld modSld sldOrd modMainMaster">
      <pc:chgData name="Tariq Abubaker" userId="432f6d09324bb7bc" providerId="LiveId" clId="{D35A437A-2CAB-4BA9-8E8C-0EEACD747BEB}" dt="2019-11-25T13:12:56.044" v="392" actId="14100"/>
      <pc:docMkLst>
        <pc:docMk/>
      </pc:docMkLst>
      <pc:sldChg chg="add modTransition">
        <pc:chgData name="Tariq Abubaker" userId="432f6d09324bb7bc" providerId="LiveId" clId="{D35A437A-2CAB-4BA9-8E8C-0EEACD747BEB}" dt="2019-11-25T13:04:41.110" v="366"/>
        <pc:sldMkLst>
          <pc:docMk/>
          <pc:sldMk cId="251663849" sldId="256"/>
        </pc:sldMkLst>
      </pc:sldChg>
      <pc:sldChg chg="del">
        <pc:chgData name="Tariq Abubaker" userId="432f6d09324bb7bc" providerId="LiveId" clId="{D35A437A-2CAB-4BA9-8E8C-0EEACD747BEB}" dt="2019-11-24T23:57:30.744" v="302" actId="2696"/>
        <pc:sldMkLst>
          <pc:docMk/>
          <pc:sldMk cId="1604614207" sldId="1559"/>
        </pc:sldMkLst>
      </pc:sldChg>
      <pc:sldChg chg="del">
        <pc:chgData name="Tariq Abubaker" userId="432f6d09324bb7bc" providerId="LiveId" clId="{D35A437A-2CAB-4BA9-8E8C-0EEACD747BEB}" dt="2019-11-24T23:21:46.980" v="90" actId="2696"/>
        <pc:sldMkLst>
          <pc:docMk/>
          <pc:sldMk cId="3157033920" sldId="1563"/>
        </pc:sldMkLst>
      </pc:sldChg>
      <pc:sldChg chg="modSp">
        <pc:chgData name="Tariq Abubaker" userId="432f6d09324bb7bc" providerId="LiveId" clId="{D35A437A-2CAB-4BA9-8E8C-0EEACD747BEB}" dt="2019-11-25T00:04:02.711" v="333" actId="207"/>
        <pc:sldMkLst>
          <pc:docMk/>
          <pc:sldMk cId="707669142" sldId="1568"/>
        </pc:sldMkLst>
        <pc:spChg chg="mod">
          <ac:chgData name="Tariq Abubaker" userId="432f6d09324bb7bc" providerId="LiveId" clId="{D35A437A-2CAB-4BA9-8E8C-0EEACD747BEB}" dt="2019-11-25T00:03:28.551" v="330" actId="207"/>
          <ac:spMkLst>
            <pc:docMk/>
            <pc:sldMk cId="707669142" sldId="1568"/>
            <ac:spMk id="69" creationId="{00000000-0000-0000-0000-000000000000}"/>
          </ac:spMkLst>
        </pc:spChg>
        <pc:grpChg chg="mod">
          <ac:chgData name="Tariq Abubaker" userId="432f6d09324bb7bc" providerId="LiveId" clId="{D35A437A-2CAB-4BA9-8E8C-0EEACD747BEB}" dt="2019-11-25T00:04:02.711" v="333" actId="207"/>
          <ac:grpSpMkLst>
            <pc:docMk/>
            <pc:sldMk cId="707669142" sldId="1568"/>
            <ac:grpSpMk id="10241" creationId="{00000000-0000-0000-0000-000000000000}"/>
          </ac:grpSpMkLst>
        </pc:grpChg>
      </pc:sldChg>
      <pc:sldChg chg="del">
        <pc:chgData name="Tariq Abubaker" userId="432f6d09324bb7bc" providerId="LiveId" clId="{D35A437A-2CAB-4BA9-8E8C-0EEACD747BEB}" dt="2019-11-24T23:21:46.999" v="91" actId="2696"/>
        <pc:sldMkLst>
          <pc:docMk/>
          <pc:sldMk cId="4184984609" sldId="1573"/>
        </pc:sldMkLst>
      </pc:sldChg>
      <pc:sldChg chg="modSp">
        <pc:chgData name="Tariq Abubaker" userId="432f6d09324bb7bc" providerId="LiveId" clId="{D35A437A-2CAB-4BA9-8E8C-0EEACD747BEB}" dt="2019-11-24T23:18:37.152" v="70"/>
        <pc:sldMkLst>
          <pc:docMk/>
          <pc:sldMk cId="1242952504" sldId="1591"/>
        </pc:sldMkLst>
        <pc:graphicFrameChg chg="mod modGraphic">
          <ac:chgData name="Tariq Abubaker" userId="432f6d09324bb7bc" providerId="LiveId" clId="{D35A437A-2CAB-4BA9-8E8C-0EEACD747BEB}" dt="2019-11-24T23:18:37.152" v="70"/>
          <ac:graphicFrameMkLst>
            <pc:docMk/>
            <pc:sldMk cId="1242952504" sldId="1591"/>
            <ac:graphicFrameMk id="4" creationId="{00000000-0000-0000-0000-000000000000}"/>
          </ac:graphicFrameMkLst>
        </pc:graphicFrameChg>
      </pc:sldChg>
      <pc:sldChg chg="addSp delSp modSp">
        <pc:chgData name="Tariq Abubaker" userId="432f6d09324bb7bc" providerId="LiveId" clId="{D35A437A-2CAB-4BA9-8E8C-0EEACD747BEB}" dt="2019-11-24T23:52:32.041" v="299" actId="478"/>
        <pc:sldMkLst>
          <pc:docMk/>
          <pc:sldMk cId="3611275816" sldId="1593"/>
        </pc:sldMkLst>
        <pc:spChg chg="mod">
          <ac:chgData name="Tariq Abubaker" userId="432f6d09324bb7bc" providerId="LiveId" clId="{D35A437A-2CAB-4BA9-8E8C-0EEACD747BEB}" dt="2019-11-24T23:51:34.764" v="297" actId="207"/>
          <ac:spMkLst>
            <pc:docMk/>
            <pc:sldMk cId="3611275816" sldId="1593"/>
            <ac:spMk id="2" creationId="{02028974-0F82-481B-AA83-C9F856A3CF61}"/>
          </ac:spMkLst>
        </pc:spChg>
        <pc:spChg chg="add del">
          <ac:chgData name="Tariq Abubaker" userId="432f6d09324bb7bc" providerId="LiveId" clId="{D35A437A-2CAB-4BA9-8E8C-0EEACD747BEB}" dt="2019-11-24T23:51:08.523" v="294" actId="478"/>
          <ac:spMkLst>
            <pc:docMk/>
            <pc:sldMk cId="3611275816" sldId="1593"/>
            <ac:spMk id="4" creationId="{F4E9AA2F-4980-4842-BEB3-1CFAC2EA7BE7}"/>
          </ac:spMkLst>
        </pc:spChg>
        <pc:spChg chg="add del">
          <ac:chgData name="Tariq Abubaker" userId="432f6d09324bb7bc" providerId="LiveId" clId="{D35A437A-2CAB-4BA9-8E8C-0EEACD747BEB}" dt="2019-11-24T23:52:32.041" v="299" actId="478"/>
          <ac:spMkLst>
            <pc:docMk/>
            <pc:sldMk cId="3611275816" sldId="1593"/>
            <ac:spMk id="5" creationId="{BFFA6550-526B-449B-889B-7FD9978D7611}"/>
          </ac:spMkLst>
        </pc:spChg>
        <pc:spChg chg="add del">
          <ac:chgData name="Tariq Abubaker" userId="432f6d09324bb7bc" providerId="LiveId" clId="{D35A437A-2CAB-4BA9-8E8C-0EEACD747BEB}" dt="2019-11-24T23:52:32.041" v="299" actId="478"/>
          <ac:spMkLst>
            <pc:docMk/>
            <pc:sldMk cId="3611275816" sldId="1593"/>
            <ac:spMk id="6" creationId="{36F62DED-8610-4F5A-9275-810C676539AB}"/>
          </ac:spMkLst>
        </pc:spChg>
        <pc:spChg chg="add del">
          <ac:chgData name="Tariq Abubaker" userId="432f6d09324bb7bc" providerId="LiveId" clId="{D35A437A-2CAB-4BA9-8E8C-0EEACD747BEB}" dt="2019-11-24T23:52:32.041" v="299" actId="478"/>
          <ac:spMkLst>
            <pc:docMk/>
            <pc:sldMk cId="3611275816" sldId="1593"/>
            <ac:spMk id="10" creationId="{95DB4D11-E371-4FDD-89C7-4C0A12B89D4C}"/>
          </ac:spMkLst>
        </pc:spChg>
        <pc:spChg chg="add del">
          <ac:chgData name="Tariq Abubaker" userId="432f6d09324bb7bc" providerId="LiveId" clId="{D35A437A-2CAB-4BA9-8E8C-0EEACD747BEB}" dt="2019-11-24T23:52:32.041" v="299" actId="478"/>
          <ac:spMkLst>
            <pc:docMk/>
            <pc:sldMk cId="3611275816" sldId="1593"/>
            <ac:spMk id="11" creationId="{10B62CD4-7D58-41CF-8D99-C3285C296FE8}"/>
          </ac:spMkLst>
        </pc:spChg>
        <pc:spChg chg="add del">
          <ac:chgData name="Tariq Abubaker" userId="432f6d09324bb7bc" providerId="LiveId" clId="{D35A437A-2CAB-4BA9-8E8C-0EEACD747BEB}" dt="2019-11-24T23:52:32.041" v="299" actId="478"/>
          <ac:spMkLst>
            <pc:docMk/>
            <pc:sldMk cId="3611275816" sldId="1593"/>
            <ac:spMk id="12" creationId="{E1636F5A-195B-40D8-8354-44829EB1BBDE}"/>
          </ac:spMkLst>
        </pc:spChg>
        <pc:spChg chg="add del">
          <ac:chgData name="Tariq Abubaker" userId="432f6d09324bb7bc" providerId="LiveId" clId="{D35A437A-2CAB-4BA9-8E8C-0EEACD747BEB}" dt="2019-11-24T23:52:32.041" v="299" actId="478"/>
          <ac:spMkLst>
            <pc:docMk/>
            <pc:sldMk cId="3611275816" sldId="1593"/>
            <ac:spMk id="13" creationId="{1315DEF4-4C8E-4526-A3C5-0EC60A6AC3AD}"/>
          </ac:spMkLst>
        </pc:spChg>
        <pc:spChg chg="add del">
          <ac:chgData name="Tariq Abubaker" userId="432f6d09324bb7bc" providerId="LiveId" clId="{D35A437A-2CAB-4BA9-8E8C-0EEACD747BEB}" dt="2019-11-24T23:52:32.041" v="299" actId="478"/>
          <ac:spMkLst>
            <pc:docMk/>
            <pc:sldMk cId="3611275816" sldId="1593"/>
            <ac:spMk id="14" creationId="{E38A2A02-CFD8-4247-B4EF-280C5C9B6C92}"/>
          </ac:spMkLst>
        </pc:spChg>
        <pc:spChg chg="add del">
          <ac:chgData name="Tariq Abubaker" userId="432f6d09324bb7bc" providerId="LiveId" clId="{D35A437A-2CAB-4BA9-8E8C-0EEACD747BEB}" dt="2019-11-24T23:52:32.041" v="299" actId="478"/>
          <ac:spMkLst>
            <pc:docMk/>
            <pc:sldMk cId="3611275816" sldId="1593"/>
            <ac:spMk id="15" creationId="{56A0990E-3E97-42CB-A5B6-D724FACAC72C}"/>
          </ac:spMkLst>
        </pc:spChg>
        <pc:grpChg chg="add del">
          <ac:chgData name="Tariq Abubaker" userId="432f6d09324bb7bc" providerId="LiveId" clId="{D35A437A-2CAB-4BA9-8E8C-0EEACD747BEB}" dt="2019-11-24T23:52:32.041" v="299" actId="478"/>
          <ac:grpSpMkLst>
            <pc:docMk/>
            <pc:sldMk cId="3611275816" sldId="1593"/>
            <ac:grpSpMk id="7" creationId="{17853FA7-75F8-40B9-BE1F-27D67186B031}"/>
          </ac:grpSpMkLst>
        </pc:grpChg>
      </pc:sldChg>
      <pc:sldChg chg="del">
        <pc:chgData name="Tariq Abubaker" userId="432f6d09324bb7bc" providerId="LiveId" clId="{D35A437A-2CAB-4BA9-8E8C-0EEACD747BEB}" dt="2019-11-24T23:21:41.893" v="87" actId="2696"/>
        <pc:sldMkLst>
          <pc:docMk/>
          <pc:sldMk cId="2813449145" sldId="1601"/>
        </pc:sldMkLst>
      </pc:sldChg>
      <pc:sldChg chg="del">
        <pc:chgData name="Tariq Abubaker" userId="432f6d09324bb7bc" providerId="LiveId" clId="{D35A437A-2CAB-4BA9-8E8C-0EEACD747BEB}" dt="2019-11-24T23:21:41.954" v="88" actId="2696"/>
        <pc:sldMkLst>
          <pc:docMk/>
          <pc:sldMk cId="2610840137" sldId="1602"/>
        </pc:sldMkLst>
      </pc:sldChg>
      <pc:sldChg chg="del">
        <pc:chgData name="Tariq Abubaker" userId="432f6d09324bb7bc" providerId="LiveId" clId="{D35A437A-2CAB-4BA9-8E8C-0EEACD747BEB}" dt="2019-11-24T23:21:41.964" v="89" actId="2696"/>
        <pc:sldMkLst>
          <pc:docMk/>
          <pc:sldMk cId="2821626516" sldId="1603"/>
        </pc:sldMkLst>
      </pc:sldChg>
      <pc:sldChg chg="addSp delSp modSp">
        <pc:chgData name="Tariq Abubaker" userId="432f6d09324bb7bc" providerId="LiveId" clId="{D35A437A-2CAB-4BA9-8E8C-0EEACD747BEB}" dt="2019-11-24T23:17:39.377" v="58" actId="20577"/>
        <pc:sldMkLst>
          <pc:docMk/>
          <pc:sldMk cId="573055664" sldId="1606"/>
        </pc:sldMkLst>
        <pc:spChg chg="mod">
          <ac:chgData name="Tariq Abubaker" userId="432f6d09324bb7bc" providerId="LiveId" clId="{D35A437A-2CAB-4BA9-8E8C-0EEACD747BEB}" dt="2019-11-24T23:17:39.377" v="58" actId="20577"/>
          <ac:spMkLst>
            <pc:docMk/>
            <pc:sldMk cId="573055664" sldId="1606"/>
            <ac:spMk id="4" creationId="{0FC04804-FE8C-4461-9B10-2C708B14B75B}"/>
          </ac:spMkLst>
        </pc:spChg>
        <pc:picChg chg="del">
          <ac:chgData name="Tariq Abubaker" userId="432f6d09324bb7bc" providerId="LiveId" clId="{D35A437A-2CAB-4BA9-8E8C-0EEACD747BEB}" dt="2019-11-24T23:14:54.730" v="4" actId="478"/>
          <ac:picMkLst>
            <pc:docMk/>
            <pc:sldMk cId="573055664" sldId="1606"/>
            <ac:picMk id="5" creationId="{AA8754CF-6177-4EA5-88AB-BA0E5A3C3075}"/>
          </ac:picMkLst>
        </pc:picChg>
        <pc:picChg chg="add mod">
          <ac:chgData name="Tariq Abubaker" userId="432f6d09324bb7bc" providerId="LiveId" clId="{D35A437A-2CAB-4BA9-8E8C-0EEACD747BEB}" dt="2019-11-24T23:15:19.476" v="8" actId="1076"/>
          <ac:picMkLst>
            <pc:docMk/>
            <pc:sldMk cId="573055664" sldId="1606"/>
            <ac:picMk id="6" creationId="{2AF2D7EC-82D8-4870-B1B9-4E81D0084D5D}"/>
          </ac:picMkLst>
        </pc:picChg>
      </pc:sldChg>
      <pc:sldChg chg="del">
        <pc:chgData name="Tariq Abubaker" userId="432f6d09324bb7bc" providerId="LiveId" clId="{D35A437A-2CAB-4BA9-8E8C-0EEACD747BEB}" dt="2019-11-24T23:21:41.832" v="86" actId="2696"/>
        <pc:sldMkLst>
          <pc:docMk/>
          <pc:sldMk cId="3829347090" sldId="1618"/>
        </pc:sldMkLst>
      </pc:sldChg>
      <pc:sldChg chg="del">
        <pc:chgData name="Tariq Abubaker" userId="432f6d09324bb7bc" providerId="LiveId" clId="{D35A437A-2CAB-4BA9-8E8C-0EEACD747BEB}" dt="2019-11-24T23:21:04.989" v="85" actId="2696"/>
        <pc:sldMkLst>
          <pc:docMk/>
          <pc:sldMk cId="1227211446" sldId="1619"/>
        </pc:sldMkLst>
      </pc:sldChg>
      <pc:sldChg chg="del">
        <pc:chgData name="Tariq Abubaker" userId="432f6d09324bb7bc" providerId="LiveId" clId="{D35A437A-2CAB-4BA9-8E8C-0EEACD747BEB}" dt="2019-11-24T23:19:55.923" v="75" actId="2696"/>
        <pc:sldMkLst>
          <pc:docMk/>
          <pc:sldMk cId="1128532398" sldId="1620"/>
        </pc:sldMkLst>
      </pc:sldChg>
      <pc:sldChg chg="del">
        <pc:chgData name="Tariq Abubaker" userId="432f6d09324bb7bc" providerId="LiveId" clId="{D35A437A-2CAB-4BA9-8E8C-0EEACD747BEB}" dt="2019-11-24T23:20:06.903" v="77" actId="2696"/>
        <pc:sldMkLst>
          <pc:docMk/>
          <pc:sldMk cId="2392867822" sldId="1621"/>
        </pc:sldMkLst>
      </pc:sldChg>
      <pc:sldChg chg="modSp add">
        <pc:chgData name="Tariq Abubaker" userId="432f6d09324bb7bc" providerId="LiveId" clId="{D35A437A-2CAB-4BA9-8E8C-0EEACD747BEB}" dt="2019-11-24T23:19:49.141" v="74" actId="207"/>
        <pc:sldMkLst>
          <pc:docMk/>
          <pc:sldMk cId="628724714" sldId="1625"/>
        </pc:sldMkLst>
        <pc:graphicFrameChg chg="mod modGraphic">
          <ac:chgData name="Tariq Abubaker" userId="432f6d09324bb7bc" providerId="LiveId" clId="{D35A437A-2CAB-4BA9-8E8C-0EEACD747BEB}" dt="2019-11-24T23:19:49.141" v="74" actId="207"/>
          <ac:graphicFrameMkLst>
            <pc:docMk/>
            <pc:sldMk cId="628724714" sldId="1625"/>
            <ac:graphicFrameMk id="4" creationId="{00000000-0000-0000-0000-000000000000}"/>
          </ac:graphicFrameMkLst>
        </pc:graphicFrameChg>
      </pc:sldChg>
      <pc:sldChg chg="modSp add">
        <pc:chgData name="Tariq Abubaker" userId="432f6d09324bb7bc" providerId="LiveId" clId="{D35A437A-2CAB-4BA9-8E8C-0EEACD747BEB}" dt="2019-11-24T23:20:22.062" v="80" actId="108"/>
        <pc:sldMkLst>
          <pc:docMk/>
          <pc:sldMk cId="1284370587" sldId="1626"/>
        </pc:sldMkLst>
        <pc:graphicFrameChg chg="mod modGraphic">
          <ac:chgData name="Tariq Abubaker" userId="432f6d09324bb7bc" providerId="LiveId" clId="{D35A437A-2CAB-4BA9-8E8C-0EEACD747BEB}" dt="2019-11-24T23:20:22.062" v="80" actId="108"/>
          <ac:graphicFrameMkLst>
            <pc:docMk/>
            <pc:sldMk cId="1284370587" sldId="1626"/>
            <ac:graphicFrameMk id="4" creationId="{00000000-0000-0000-0000-000000000000}"/>
          </ac:graphicFrameMkLst>
        </pc:graphicFrameChg>
      </pc:sldChg>
      <pc:sldChg chg="modSp add">
        <pc:chgData name="Tariq Abubaker" userId="432f6d09324bb7bc" providerId="LiveId" clId="{D35A437A-2CAB-4BA9-8E8C-0EEACD747BEB}" dt="2019-11-24T23:21:02.316" v="84" actId="108"/>
        <pc:sldMkLst>
          <pc:docMk/>
          <pc:sldMk cId="2724795378" sldId="1627"/>
        </pc:sldMkLst>
        <pc:graphicFrameChg chg="mod modGraphic">
          <ac:chgData name="Tariq Abubaker" userId="432f6d09324bb7bc" providerId="LiveId" clId="{D35A437A-2CAB-4BA9-8E8C-0EEACD747BEB}" dt="2019-11-24T23:21:02.316" v="84" actId="108"/>
          <ac:graphicFrameMkLst>
            <pc:docMk/>
            <pc:sldMk cId="2724795378" sldId="1627"/>
            <ac:graphicFrameMk id="4" creationId="{00000000-0000-0000-0000-000000000000}"/>
          </ac:graphicFrameMkLst>
        </pc:graphicFrameChg>
      </pc:sldChg>
      <pc:sldChg chg="delSp modSp add ord setBg delDesignElem">
        <pc:chgData name="Tariq Abubaker" userId="432f6d09324bb7bc" providerId="LiveId" clId="{D35A437A-2CAB-4BA9-8E8C-0EEACD747BEB}" dt="2019-11-24T23:30:06.491" v="144" actId="1076"/>
        <pc:sldMkLst>
          <pc:docMk/>
          <pc:sldMk cId="927890479" sldId="2516"/>
        </pc:sldMkLst>
        <pc:spChg chg="mod">
          <ac:chgData name="Tariq Abubaker" userId="432f6d09324bb7bc" providerId="LiveId" clId="{D35A437A-2CAB-4BA9-8E8C-0EEACD747BEB}" dt="2019-11-24T23:25:46.622" v="112" actId="1076"/>
          <ac:spMkLst>
            <pc:docMk/>
            <pc:sldMk cId="927890479" sldId="2516"/>
            <ac:spMk id="2" creationId="{B0D9808A-3525-4C80-B834-DBAEC0FB37F4}"/>
          </ac:spMkLst>
        </pc:spChg>
        <pc:spChg chg="mod">
          <ac:chgData name="Tariq Abubaker" userId="432f6d09324bb7bc" providerId="LiveId" clId="{D35A437A-2CAB-4BA9-8E8C-0EEACD747BEB}" dt="2019-11-24T23:29:55.148" v="143" actId="20577"/>
          <ac:spMkLst>
            <pc:docMk/>
            <pc:sldMk cId="927890479" sldId="2516"/>
            <ac:spMk id="56" creationId="{4F4842EC-1268-45C3-B4BC-ED6712C99FA8}"/>
          </ac:spMkLst>
        </pc:spChg>
        <pc:picChg chg="mod">
          <ac:chgData name="Tariq Abubaker" userId="432f6d09324bb7bc" providerId="LiveId" clId="{D35A437A-2CAB-4BA9-8E8C-0EEACD747BEB}" dt="2019-11-24T23:30:06.491" v="144" actId="1076"/>
          <ac:picMkLst>
            <pc:docMk/>
            <pc:sldMk cId="927890479" sldId="2516"/>
            <ac:picMk id="47" creationId="{C1D2BC07-7700-488E-92CB-4BE1358E3769}"/>
          </ac:picMkLst>
        </pc:picChg>
        <pc:picChg chg="mod">
          <ac:chgData name="Tariq Abubaker" userId="432f6d09324bb7bc" providerId="LiveId" clId="{D35A437A-2CAB-4BA9-8E8C-0EEACD747BEB}" dt="2019-11-24T23:26:11.737" v="118" actId="1076"/>
          <ac:picMkLst>
            <pc:docMk/>
            <pc:sldMk cId="927890479" sldId="2516"/>
            <ac:picMk id="49" creationId="{6D82A7D7-5CF1-400B-B413-6C03FDD27641}"/>
          </ac:picMkLst>
        </pc:picChg>
        <pc:cxnChg chg="del">
          <ac:chgData name="Tariq Abubaker" userId="432f6d09324bb7bc" providerId="LiveId" clId="{D35A437A-2CAB-4BA9-8E8C-0EEACD747BEB}" dt="2019-11-24T23:23:54.786" v="94"/>
          <ac:cxnSpMkLst>
            <pc:docMk/>
            <pc:sldMk cId="927890479" sldId="2516"/>
            <ac:cxnSpMk id="57" creationId="{E4A809D5-3600-46D4-A466-67F2349A54FB}"/>
          </ac:cxnSpMkLst>
        </pc:cxnChg>
      </pc:sldChg>
      <pc:sldChg chg="delSp modSp add del delDesignElem">
        <pc:chgData name="Tariq Abubaker" userId="432f6d09324bb7bc" providerId="LiveId" clId="{D35A437A-2CAB-4BA9-8E8C-0EEACD747BEB}" dt="2019-11-24T23:32:59.696" v="163" actId="2696"/>
        <pc:sldMkLst>
          <pc:docMk/>
          <pc:sldMk cId="1286614489" sldId="2548"/>
        </pc:sldMkLst>
        <pc:spChg chg="mod">
          <ac:chgData name="Tariq Abubaker" userId="432f6d09324bb7bc" providerId="LiveId" clId="{D35A437A-2CAB-4BA9-8E8C-0EEACD747BEB}" dt="2019-11-24T23:26:44.312" v="122" actId="27636"/>
          <ac:spMkLst>
            <pc:docMk/>
            <pc:sldMk cId="1286614489" sldId="2548"/>
            <ac:spMk id="4" creationId="{39610B53-BE39-4EFB-B686-9C5728E3D3D5}"/>
          </ac:spMkLst>
        </pc:spChg>
        <pc:cxnChg chg="del">
          <ac:chgData name="Tariq Abubaker" userId="432f6d09324bb7bc" providerId="LiveId" clId="{D35A437A-2CAB-4BA9-8E8C-0EEACD747BEB}" dt="2019-11-24T23:23:54.786" v="94"/>
          <ac:cxnSpMkLst>
            <pc:docMk/>
            <pc:sldMk cId="1286614489" sldId="2548"/>
            <ac:cxnSpMk id="6" creationId="{E4A809D5-3600-46D4-A466-67F2349A54FB}"/>
          </ac:cxnSpMkLst>
        </pc:cxnChg>
      </pc:sldChg>
      <pc:sldChg chg="addSp delSp modSp add">
        <pc:chgData name="Tariq Abubaker" userId="432f6d09324bb7bc" providerId="LiveId" clId="{D35A437A-2CAB-4BA9-8E8C-0EEACD747BEB}" dt="2019-11-24T23:45:54.301" v="292" actId="478"/>
        <pc:sldMkLst>
          <pc:docMk/>
          <pc:sldMk cId="4114582856" sldId="2549"/>
        </pc:sldMkLst>
        <pc:spChg chg="mod">
          <ac:chgData name="Tariq Abubaker" userId="432f6d09324bb7bc" providerId="LiveId" clId="{D35A437A-2CAB-4BA9-8E8C-0EEACD747BEB}" dt="2019-11-24T23:30:59.718" v="150" actId="6549"/>
          <ac:spMkLst>
            <pc:docMk/>
            <pc:sldMk cId="4114582856" sldId="2549"/>
            <ac:spMk id="2" creationId="{B0D9808A-3525-4C80-B834-DBAEC0FB37F4}"/>
          </ac:spMkLst>
        </pc:spChg>
        <pc:spChg chg="add del mod">
          <ac:chgData name="Tariq Abubaker" userId="432f6d09324bb7bc" providerId="LiveId" clId="{D35A437A-2CAB-4BA9-8E8C-0EEACD747BEB}" dt="2019-11-24T23:45:54.301" v="292" actId="478"/>
          <ac:spMkLst>
            <pc:docMk/>
            <pc:sldMk cId="4114582856" sldId="2549"/>
            <ac:spMk id="4" creationId="{4F7B326D-6712-40A3-9C87-CB616CFCA983}"/>
          </ac:spMkLst>
        </pc:spChg>
        <pc:spChg chg="mod">
          <ac:chgData name="Tariq Abubaker" userId="432f6d09324bb7bc" providerId="LiveId" clId="{D35A437A-2CAB-4BA9-8E8C-0EEACD747BEB}" dt="2019-11-24T23:32:09.715" v="160" actId="2710"/>
          <ac:spMkLst>
            <pc:docMk/>
            <pc:sldMk cId="4114582856" sldId="2549"/>
            <ac:spMk id="56" creationId="{4F4842EC-1268-45C3-B4BC-ED6712C99FA8}"/>
          </ac:spMkLst>
        </pc:spChg>
        <pc:picChg chg="add">
          <ac:chgData name="Tariq Abubaker" userId="432f6d09324bb7bc" providerId="LiveId" clId="{D35A437A-2CAB-4BA9-8E8C-0EEACD747BEB}" dt="2019-11-24T23:30:39.114" v="147"/>
          <ac:picMkLst>
            <pc:docMk/>
            <pc:sldMk cId="4114582856" sldId="2549"/>
            <ac:picMk id="9" creationId="{0F657345-592E-4BBE-83E6-FC8F6AD89CA2}"/>
          </ac:picMkLst>
        </pc:picChg>
        <pc:picChg chg="del">
          <ac:chgData name="Tariq Abubaker" userId="432f6d09324bb7bc" providerId="LiveId" clId="{D35A437A-2CAB-4BA9-8E8C-0EEACD747BEB}" dt="2019-11-24T23:30:38.277" v="146" actId="478"/>
          <ac:picMkLst>
            <pc:docMk/>
            <pc:sldMk cId="4114582856" sldId="2549"/>
            <ac:picMk id="34" creationId="{4E3EF044-E821-4ECE-A30F-354099A0769A}"/>
          </ac:picMkLst>
        </pc:picChg>
        <pc:picChg chg="mod">
          <ac:chgData name="Tariq Abubaker" userId="432f6d09324bb7bc" providerId="LiveId" clId="{D35A437A-2CAB-4BA9-8E8C-0EEACD747BEB}" dt="2019-11-24T23:32:22.214" v="162" actId="1076"/>
          <ac:picMkLst>
            <pc:docMk/>
            <pc:sldMk cId="4114582856" sldId="2549"/>
            <ac:picMk id="47" creationId="{C1D2BC07-7700-488E-92CB-4BE1358E3769}"/>
          </ac:picMkLst>
        </pc:picChg>
        <pc:picChg chg="mod">
          <ac:chgData name="Tariq Abubaker" userId="432f6d09324bb7bc" providerId="LiveId" clId="{D35A437A-2CAB-4BA9-8E8C-0EEACD747BEB}" dt="2019-11-24T23:32:17.629" v="161" actId="1076"/>
          <ac:picMkLst>
            <pc:docMk/>
            <pc:sldMk cId="4114582856" sldId="2549"/>
            <ac:picMk id="49" creationId="{6D82A7D7-5CF1-400B-B413-6C03FDD27641}"/>
          </ac:picMkLst>
        </pc:picChg>
      </pc:sldChg>
      <pc:sldChg chg="addSp delSp modSp add delAnim modAnim">
        <pc:chgData name="Tariq Abubaker" userId="432f6d09324bb7bc" providerId="LiveId" clId="{D35A437A-2CAB-4BA9-8E8C-0EEACD747BEB}" dt="2019-11-24T23:44:48.487" v="285"/>
        <pc:sldMkLst>
          <pc:docMk/>
          <pc:sldMk cId="4186692719" sldId="2562"/>
        </pc:sldMkLst>
        <pc:spChg chg="add del mod">
          <ac:chgData name="Tariq Abubaker" userId="432f6d09324bb7bc" providerId="LiveId" clId="{D35A437A-2CAB-4BA9-8E8C-0EEACD747BEB}" dt="2019-11-24T23:36:41.886" v="207" actId="478"/>
          <ac:spMkLst>
            <pc:docMk/>
            <pc:sldMk cId="4186692719" sldId="2562"/>
            <ac:spMk id="4" creationId="{C8AE610B-EC5B-422E-92BD-D6424D48EF3D}"/>
          </ac:spMkLst>
        </pc:spChg>
        <pc:spChg chg="add del mod">
          <ac:chgData name="Tariq Abubaker" userId="432f6d09324bb7bc" providerId="LiveId" clId="{D35A437A-2CAB-4BA9-8E8C-0EEACD747BEB}" dt="2019-11-24T23:36:09.207" v="206" actId="478"/>
          <ac:spMkLst>
            <pc:docMk/>
            <pc:sldMk cId="4186692719" sldId="2562"/>
            <ac:spMk id="5" creationId="{9084AAD3-1FDE-4123-B0DB-42EA1CAFFA47}"/>
          </ac:spMkLst>
        </pc:spChg>
        <pc:spChg chg="mod">
          <ac:chgData name="Tariq Abubaker" userId="432f6d09324bb7bc" providerId="LiveId" clId="{D35A437A-2CAB-4BA9-8E8C-0EEACD747BEB}" dt="2019-11-24T23:34:52.309" v="173" actId="6549"/>
          <ac:spMkLst>
            <pc:docMk/>
            <pc:sldMk cId="4186692719" sldId="2562"/>
            <ac:spMk id="6" creationId="{095AF9E2-3B23-4FCF-9C29-89A8ADAC4FAA}"/>
          </ac:spMkLst>
        </pc:spChg>
        <pc:spChg chg="add mod">
          <ac:chgData name="Tariq Abubaker" userId="432f6d09324bb7bc" providerId="LiveId" clId="{D35A437A-2CAB-4BA9-8E8C-0EEACD747BEB}" dt="2019-11-24T23:39:04.882" v="239" actId="339"/>
          <ac:spMkLst>
            <pc:docMk/>
            <pc:sldMk cId="4186692719" sldId="2562"/>
            <ac:spMk id="7" creationId="{9D8945A7-B715-4611-B51F-FF25884A630C}"/>
          </ac:spMkLst>
        </pc:spChg>
        <pc:spChg chg="add mod">
          <ac:chgData name="Tariq Abubaker" userId="432f6d09324bb7bc" providerId="LiveId" clId="{D35A437A-2CAB-4BA9-8E8C-0EEACD747BEB}" dt="2019-11-24T23:41:36.339" v="268" actId="1076"/>
          <ac:spMkLst>
            <pc:docMk/>
            <pc:sldMk cId="4186692719" sldId="2562"/>
            <ac:spMk id="9" creationId="{189F6244-3C50-4AC0-8FCE-3B07364B139F}"/>
          </ac:spMkLst>
        </pc:spChg>
        <pc:picChg chg="del">
          <ac:chgData name="Tariq Abubaker" userId="432f6d09324bb7bc" providerId="LiveId" clId="{D35A437A-2CAB-4BA9-8E8C-0EEACD747BEB}" dt="2019-11-24T23:33:53.294" v="165" actId="478"/>
          <ac:picMkLst>
            <pc:docMk/>
            <pc:sldMk cId="4186692719" sldId="2562"/>
            <ac:picMk id="12" creationId="{461F19C0-1DAE-4639-8E4E-BA72C3A81E9D}"/>
          </ac:picMkLst>
        </pc:picChg>
      </pc:sldChg>
      <pc:sldChg chg="addSp delSp modSp add">
        <pc:chgData name="Tariq Abubaker" userId="432f6d09324bb7bc" providerId="LiveId" clId="{D35A437A-2CAB-4BA9-8E8C-0EEACD747BEB}" dt="2019-11-25T13:12:56.044" v="392" actId="14100"/>
        <pc:sldMkLst>
          <pc:docMk/>
          <pc:sldMk cId="204995014" sldId="2564"/>
        </pc:sldMkLst>
        <pc:spChg chg="mod">
          <ac:chgData name="Tariq Abubaker" userId="432f6d09324bb7bc" providerId="LiveId" clId="{D35A437A-2CAB-4BA9-8E8C-0EEACD747BEB}" dt="2019-11-25T13:11:38.987" v="377" actId="14100"/>
          <ac:spMkLst>
            <pc:docMk/>
            <pc:sldMk cId="204995014" sldId="2564"/>
            <ac:spMk id="4" creationId="{D613B40B-D40E-41E5-9BD7-BEA7BA6EC3DA}"/>
          </ac:spMkLst>
        </pc:spChg>
        <pc:picChg chg="add del">
          <ac:chgData name="Tariq Abubaker" userId="432f6d09324bb7bc" providerId="LiveId" clId="{D35A437A-2CAB-4BA9-8E8C-0EEACD747BEB}" dt="2019-11-25T13:12:40.690" v="389" actId="478"/>
          <ac:picMkLst>
            <pc:docMk/>
            <pc:sldMk cId="204995014" sldId="2564"/>
            <ac:picMk id="3" creationId="{EF948FAF-4993-4B76-AC36-4C5934F7EDFB}"/>
          </ac:picMkLst>
        </pc:picChg>
        <pc:picChg chg="add del mod">
          <ac:chgData name="Tariq Abubaker" userId="432f6d09324bb7bc" providerId="LiveId" clId="{D35A437A-2CAB-4BA9-8E8C-0EEACD747BEB}" dt="2019-11-25T13:12:26.518" v="388" actId="478"/>
          <ac:picMkLst>
            <pc:docMk/>
            <pc:sldMk cId="204995014" sldId="2564"/>
            <ac:picMk id="6" creationId="{BF908AD0-CDE3-4CE2-9E09-5BDAFF71BFBE}"/>
          </ac:picMkLst>
        </pc:picChg>
        <pc:picChg chg="add mod">
          <ac:chgData name="Tariq Abubaker" userId="432f6d09324bb7bc" providerId="LiveId" clId="{D35A437A-2CAB-4BA9-8E8C-0EEACD747BEB}" dt="2019-11-25T13:12:56.044" v="392" actId="14100"/>
          <ac:picMkLst>
            <pc:docMk/>
            <pc:sldMk cId="204995014" sldId="2564"/>
            <ac:picMk id="9" creationId="{1A8C5052-2C45-49BA-998C-B783114B6E77}"/>
          </ac:picMkLst>
        </pc:picChg>
      </pc:sldChg>
      <pc:sldChg chg="modSp add del">
        <pc:chgData name="Tariq Abubaker" userId="432f6d09324bb7bc" providerId="LiveId" clId="{D35A437A-2CAB-4BA9-8E8C-0EEACD747BEB}" dt="2019-11-25T00:00:24.812" v="319" actId="2696"/>
        <pc:sldMkLst>
          <pc:docMk/>
          <pc:sldMk cId="2985713129" sldId="3762"/>
        </pc:sldMkLst>
        <pc:spChg chg="mod">
          <ac:chgData name="Tariq Abubaker" userId="432f6d09324bb7bc" providerId="LiveId" clId="{D35A437A-2CAB-4BA9-8E8C-0EEACD747BEB}" dt="2019-11-24T23:57:58.258" v="305" actId="108"/>
          <ac:spMkLst>
            <pc:docMk/>
            <pc:sldMk cId="2985713129" sldId="3762"/>
            <ac:spMk id="2" creationId="{FE33E449-E4BE-47E1-A0FC-4A46BAECBEAE}"/>
          </ac:spMkLst>
        </pc:spChg>
        <pc:spChg chg="mod">
          <ac:chgData name="Tariq Abubaker" userId="432f6d09324bb7bc" providerId="LiveId" clId="{D35A437A-2CAB-4BA9-8E8C-0EEACD747BEB}" dt="2019-11-24T23:59:06.259" v="312" actId="207"/>
          <ac:spMkLst>
            <pc:docMk/>
            <pc:sldMk cId="2985713129" sldId="3762"/>
            <ac:spMk id="11" creationId="{9A22E228-3EDB-4946-AEE8-A6651B6850A5}"/>
          </ac:spMkLst>
        </pc:spChg>
        <pc:spChg chg="mod">
          <ac:chgData name="Tariq Abubaker" userId="432f6d09324bb7bc" providerId="LiveId" clId="{D35A437A-2CAB-4BA9-8E8C-0EEACD747BEB}" dt="2019-11-24T23:59:44.573" v="314" actId="20577"/>
          <ac:spMkLst>
            <pc:docMk/>
            <pc:sldMk cId="2985713129" sldId="3762"/>
            <ac:spMk id="18" creationId="{810FA800-4DF4-46AF-A7D5-449BF2C53B5D}"/>
          </ac:spMkLst>
        </pc:spChg>
      </pc:sldChg>
      <pc:sldChg chg="modSp add">
        <pc:chgData name="Tariq Abubaker" userId="432f6d09324bb7bc" providerId="LiveId" clId="{D35A437A-2CAB-4BA9-8E8C-0EEACD747BEB}" dt="2019-11-24T23:56:38.509" v="301" actId="108"/>
        <pc:sldMkLst>
          <pc:docMk/>
          <pc:sldMk cId="167524165" sldId="3809"/>
        </pc:sldMkLst>
        <pc:spChg chg="mod">
          <ac:chgData name="Tariq Abubaker" userId="432f6d09324bb7bc" providerId="LiveId" clId="{D35A437A-2CAB-4BA9-8E8C-0EEACD747BEB}" dt="2019-11-24T23:56:38.509" v="301" actId="108"/>
          <ac:spMkLst>
            <pc:docMk/>
            <pc:sldMk cId="167524165" sldId="3809"/>
            <ac:spMk id="2" creationId="{752A6D39-2461-4720-B050-299F838B3B0D}"/>
          </ac:spMkLst>
        </pc:spChg>
      </pc:sldChg>
      <pc:sldChg chg="modSp add">
        <pc:chgData name="Tariq Abubaker" userId="432f6d09324bb7bc" providerId="LiveId" clId="{D35A437A-2CAB-4BA9-8E8C-0EEACD747BEB}" dt="2019-11-25T00:08:32.674" v="365" actId="207"/>
        <pc:sldMkLst>
          <pc:docMk/>
          <pc:sldMk cId="1694835992" sldId="3810"/>
        </pc:sldMkLst>
        <pc:spChg chg="mod">
          <ac:chgData name="Tariq Abubaker" userId="432f6d09324bb7bc" providerId="LiveId" clId="{D35A437A-2CAB-4BA9-8E8C-0EEACD747BEB}" dt="2019-11-25T00:00:13.268" v="318" actId="108"/>
          <ac:spMkLst>
            <pc:docMk/>
            <pc:sldMk cId="1694835992" sldId="3810"/>
            <ac:spMk id="2" creationId="{FE33E449-E4BE-47E1-A0FC-4A46BAECBEAE}"/>
          </ac:spMkLst>
        </pc:spChg>
        <pc:spChg chg="mod">
          <ac:chgData name="Tariq Abubaker" userId="432f6d09324bb7bc" providerId="LiveId" clId="{D35A437A-2CAB-4BA9-8E8C-0EEACD747BEB}" dt="2019-11-25T00:01:33.252" v="327" actId="20577"/>
          <ac:spMkLst>
            <pc:docMk/>
            <pc:sldMk cId="1694835992" sldId="3810"/>
            <ac:spMk id="11" creationId="{9A22E228-3EDB-4946-AEE8-A6651B6850A5}"/>
          </ac:spMkLst>
        </pc:spChg>
        <pc:spChg chg="mod">
          <ac:chgData name="Tariq Abubaker" userId="432f6d09324bb7bc" providerId="LiveId" clId="{D35A437A-2CAB-4BA9-8E8C-0EEACD747BEB}" dt="2019-11-25T00:00:40.162" v="321" actId="108"/>
          <ac:spMkLst>
            <pc:docMk/>
            <pc:sldMk cId="1694835992" sldId="3810"/>
            <ac:spMk id="17" creationId="{D86FEB6A-F44B-4DBE-8F7E-1B52500A26CC}"/>
          </ac:spMkLst>
        </pc:spChg>
        <pc:spChg chg="mod">
          <ac:chgData name="Tariq Abubaker" userId="432f6d09324bb7bc" providerId="LiveId" clId="{D35A437A-2CAB-4BA9-8E8C-0EEACD747BEB}" dt="2019-11-25T00:08:32.674" v="365" actId="207"/>
          <ac:spMkLst>
            <pc:docMk/>
            <pc:sldMk cId="1694835992" sldId="3810"/>
            <ac:spMk id="18" creationId="{810FA800-4DF4-46AF-A7D5-449BF2C53B5D}"/>
          </ac:spMkLst>
        </pc:spChg>
        <pc:spChg chg="mod">
          <ac:chgData name="Tariq Abubaker" userId="432f6d09324bb7bc" providerId="LiveId" clId="{D35A437A-2CAB-4BA9-8E8C-0EEACD747BEB}" dt="2019-11-25T00:06:26.053" v="355" actId="108"/>
          <ac:spMkLst>
            <pc:docMk/>
            <pc:sldMk cId="1694835992" sldId="3810"/>
            <ac:spMk id="19" creationId="{CDDBC4DE-7F2B-4D34-A27D-A664C225BF82}"/>
          </ac:spMkLst>
        </pc:spChg>
        <pc:spChg chg="mod">
          <ac:chgData name="Tariq Abubaker" userId="432f6d09324bb7bc" providerId="LiveId" clId="{D35A437A-2CAB-4BA9-8E8C-0EEACD747BEB}" dt="2019-11-25T00:08:16.006" v="361" actId="207"/>
          <ac:spMkLst>
            <pc:docMk/>
            <pc:sldMk cId="1694835992" sldId="3810"/>
            <ac:spMk id="20" creationId="{DE4B1FE2-8391-4120-873F-3AD107F2BCFE}"/>
          </ac:spMkLst>
        </pc:spChg>
        <pc:spChg chg="mod">
          <ac:chgData name="Tariq Abubaker" userId="432f6d09324bb7bc" providerId="LiveId" clId="{D35A437A-2CAB-4BA9-8E8C-0EEACD747BEB}" dt="2019-11-25T00:08:25.471" v="363" actId="207"/>
          <ac:spMkLst>
            <pc:docMk/>
            <pc:sldMk cId="1694835992" sldId="3810"/>
            <ac:spMk id="21" creationId="{2FB83B0B-E3F3-4598-BE0C-C4DD545263DE}"/>
          </ac:spMkLst>
        </pc:spChg>
        <pc:spChg chg="mod">
          <ac:chgData name="Tariq Abubaker" userId="432f6d09324bb7bc" providerId="LiveId" clId="{D35A437A-2CAB-4BA9-8E8C-0EEACD747BEB}" dt="2019-11-25T00:08:29.002" v="364" actId="207"/>
          <ac:spMkLst>
            <pc:docMk/>
            <pc:sldMk cId="1694835992" sldId="3810"/>
            <ac:spMk id="22" creationId="{63719B39-0658-4EF9-B123-1A266A25D324}"/>
          </ac:spMkLst>
        </pc:spChg>
        <pc:spChg chg="mod">
          <ac:chgData name="Tariq Abubaker" userId="432f6d09324bb7bc" providerId="LiveId" clId="{D35A437A-2CAB-4BA9-8E8C-0EEACD747BEB}" dt="2019-11-25T00:08:20.853" v="362" actId="207"/>
          <ac:spMkLst>
            <pc:docMk/>
            <pc:sldMk cId="1694835992" sldId="3810"/>
            <ac:spMk id="23" creationId="{6D2628B7-AF57-41F0-96CB-3BA2AEBF80C5}"/>
          </ac:spMkLst>
        </pc:spChg>
        <pc:spChg chg="mod">
          <ac:chgData name="Tariq Abubaker" userId="432f6d09324bb7bc" providerId="LiveId" clId="{D35A437A-2CAB-4BA9-8E8C-0EEACD747BEB}" dt="2019-11-25T00:06:22.723" v="354" actId="108"/>
          <ac:spMkLst>
            <pc:docMk/>
            <pc:sldMk cId="1694835992" sldId="3810"/>
            <ac:spMk id="24" creationId="{8CC2E529-6938-48BB-9EEB-CB6B15A1D466}"/>
          </ac:spMkLst>
        </pc:spChg>
      </pc:sldChg>
      <pc:sldMasterChg chg="modSldLayout">
        <pc:chgData name="Tariq Abubaker" userId="432f6d09324bb7bc" providerId="LiveId" clId="{D35A437A-2CAB-4BA9-8E8C-0EEACD747BEB}" dt="2019-11-24T23:45:44.848" v="291" actId="478"/>
        <pc:sldMasterMkLst>
          <pc:docMk/>
          <pc:sldMasterMk cId="1790270825" sldId="2147484082"/>
        </pc:sldMasterMkLst>
        <pc:sldLayoutChg chg="addSp delSp">
          <pc:chgData name="Tariq Abubaker" userId="432f6d09324bb7bc" providerId="LiveId" clId="{D35A437A-2CAB-4BA9-8E8C-0EEACD747BEB}" dt="2019-11-24T23:45:44.848" v="291" actId="478"/>
          <pc:sldLayoutMkLst>
            <pc:docMk/>
            <pc:sldMasterMk cId="1790270825" sldId="2147484082"/>
            <pc:sldLayoutMk cId="4162721875" sldId="2147484466"/>
          </pc:sldLayoutMkLst>
          <pc:spChg chg="del">
            <ac:chgData name="Tariq Abubaker" userId="432f6d09324bb7bc" providerId="LiveId" clId="{D35A437A-2CAB-4BA9-8E8C-0EEACD747BEB}" dt="2019-11-24T23:45:38.777" v="288" actId="478"/>
            <ac:spMkLst>
              <pc:docMk/>
              <pc:sldMasterMk cId="1790270825" sldId="2147484082"/>
              <pc:sldLayoutMk cId="4162721875" sldId="2147484466"/>
              <ac:spMk id="8" creationId="{15524170-AA7C-45C5-90D6-FA4F83F11BE7}"/>
            </ac:spMkLst>
          </pc:spChg>
          <pc:spChg chg="del">
            <ac:chgData name="Tariq Abubaker" userId="432f6d09324bb7bc" providerId="LiveId" clId="{D35A437A-2CAB-4BA9-8E8C-0EEACD747BEB}" dt="2019-11-24T23:45:44.848" v="291" actId="478"/>
            <ac:spMkLst>
              <pc:docMk/>
              <pc:sldMasterMk cId="1790270825" sldId="2147484082"/>
              <pc:sldLayoutMk cId="4162721875" sldId="2147484466"/>
              <ac:spMk id="9" creationId="{ABA549D1-5D21-4962-8DD2-913FB54A8B88}"/>
            </ac:spMkLst>
          </pc:spChg>
          <pc:spChg chg="del">
            <ac:chgData name="Tariq Abubaker" userId="432f6d09324bb7bc" providerId="LiveId" clId="{D35A437A-2CAB-4BA9-8E8C-0EEACD747BEB}" dt="2019-11-24T23:45:37.089" v="286" actId="478"/>
            <ac:spMkLst>
              <pc:docMk/>
              <pc:sldMasterMk cId="1790270825" sldId="2147484082"/>
              <pc:sldLayoutMk cId="4162721875" sldId="2147484466"/>
              <ac:spMk id="11" creationId="{DDAD6270-2F5B-4C79-8EF7-7165C922ABDB}"/>
            </ac:spMkLst>
          </pc:spChg>
          <pc:spChg chg="del">
            <ac:chgData name="Tariq Abubaker" userId="432f6d09324bb7bc" providerId="LiveId" clId="{D35A437A-2CAB-4BA9-8E8C-0EEACD747BEB}" dt="2019-11-24T23:45:37.801" v="287" actId="478"/>
            <ac:spMkLst>
              <pc:docMk/>
              <pc:sldMasterMk cId="1790270825" sldId="2147484082"/>
              <pc:sldLayoutMk cId="4162721875" sldId="2147484466"/>
              <ac:spMk id="12" creationId="{80CAC18B-ECD4-48E9-9526-71364CFCDE07}"/>
            </ac:spMkLst>
          </pc:spChg>
          <pc:spChg chg="add del">
            <ac:chgData name="Tariq Abubaker" userId="432f6d09324bb7bc" providerId="LiveId" clId="{D35A437A-2CAB-4BA9-8E8C-0EEACD747BEB}" dt="2019-11-24T23:45:42.729" v="290" actId="478"/>
            <ac:spMkLst>
              <pc:docMk/>
              <pc:sldMasterMk cId="1790270825" sldId="2147484082"/>
              <pc:sldLayoutMk cId="4162721875" sldId="2147484466"/>
              <ac:spMk id="13" creationId="{C64B33BB-8F3A-42CE-BBDA-D08AA3266737}"/>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25-Nov-19</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25-Nov-19</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5</a:t>
            </a:fld>
            <a:endParaRPr lang="en-US" dirty="0"/>
          </a:p>
        </p:txBody>
      </p:sp>
    </p:spTree>
    <p:extLst>
      <p:ext uri="{BB962C8B-B14F-4D97-AF65-F5344CB8AC3E}">
        <p14:creationId xmlns:p14="http://schemas.microsoft.com/office/powerpoint/2010/main" val="2643515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25-Nov-19</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60235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20</a:t>
            </a:fld>
            <a:endParaRPr lang="en-US" dirty="0"/>
          </a:p>
        </p:txBody>
      </p:sp>
    </p:spTree>
    <p:extLst>
      <p:ext uri="{BB962C8B-B14F-4D97-AF65-F5344CB8AC3E}">
        <p14:creationId xmlns:p14="http://schemas.microsoft.com/office/powerpoint/2010/main" val="3269102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27</a:t>
            </a:fld>
            <a:endParaRPr lang="en-US" dirty="0"/>
          </a:p>
        </p:txBody>
      </p:sp>
    </p:spTree>
    <p:extLst>
      <p:ext uri="{BB962C8B-B14F-4D97-AF65-F5344CB8AC3E}">
        <p14:creationId xmlns:p14="http://schemas.microsoft.com/office/powerpoint/2010/main" val="35527474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30</a:t>
            </a:fld>
            <a:endParaRPr lang="en-US" dirty="0"/>
          </a:p>
        </p:txBody>
      </p:sp>
    </p:spTree>
    <p:extLst>
      <p:ext uri="{BB962C8B-B14F-4D97-AF65-F5344CB8AC3E}">
        <p14:creationId xmlns:p14="http://schemas.microsoft.com/office/powerpoint/2010/main" val="2086076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Taken from: http://dev2ops.org/2010/02/what-is-devops/ </a:t>
            </a:r>
          </a:p>
          <a:p>
            <a:endParaRPr lang="en-US" dirty="0"/>
          </a:p>
          <a:p>
            <a:r>
              <a:rPr lang="en-US" dirty="0"/>
              <a:t>Development kicks things off by “tossing” a software release “over the wall” to Operations. Operations picks up the release artifacts and begins preparing for their deployment. Operations manually hacks the deployment scripts provided by the developers or creates their own scripts. They also hand edit configuration files to reflect the production environment, which is significantly different than the Development or QA environments. At best they are duplicating work that was already done in previous environments, at worst they are about to introduce or uncover new bugs.</a:t>
            </a:r>
          </a:p>
          <a:p>
            <a:r>
              <a:rPr lang="en-US" dirty="0"/>
              <a:t>Operations then embarks on what they understand to be the currently correct deployment process, which at this point is essentially being performed for the first time due to the script, configuration, process, and environment differences between Development and Operations. Of course, somewhere along the way a problem occurs and the developers are called in to help troubleshoot. Operations claims that Development gave them faulty artifacts. Developers respond by pointing out that it worked just fine in their environments, so it must be the case that Operations did something wrong. Developers are having a difficult time even diagnosing the problem because the configuration, file locations, and procedure used to get into this state is different then what they expect (if security policies even allow them to access the production servers!).</a:t>
            </a:r>
          </a:p>
          <a:p>
            <a:r>
              <a:rPr lang="en-US" dirty="0"/>
              <a:t>Time is running out on the change window and, of course, there isn’t a reliable way to roll the environment back to a previously known good state. So what should have been an eventless deployment ended up being an all-hands-on-deck fire drill where a lot of trial and error finally hacked the production environment into a usable state.</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25-Nov-19</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4205506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Pager image: http://www.medicoland.eu/ru/pager&amp;page=4 </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25-Nov-19</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706563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Dev: </a:t>
            </a:r>
            <a:r>
              <a:rPr lang="en-US" sz="900" dirty="0">
                <a:gradFill>
                  <a:gsLst>
                    <a:gs pos="2917">
                      <a:srgbClr val="505050"/>
                    </a:gs>
                    <a:gs pos="30000">
                      <a:srgbClr val="505050"/>
                    </a:gs>
                  </a:gsLst>
                  <a:lin ang="5400000" scaled="0"/>
                </a:gradFill>
              </a:rPr>
              <a:t>“What’s the point of an </a:t>
            </a:r>
            <a:r>
              <a:rPr lang="en-US" sz="900" dirty="0">
                <a:solidFill>
                  <a:srgbClr val="008A00"/>
                </a:solidFill>
              </a:rPr>
              <a:t>Agile</a:t>
            </a:r>
            <a:r>
              <a:rPr lang="en-US" sz="900" dirty="0">
                <a:gradFill>
                  <a:gsLst>
                    <a:gs pos="2917">
                      <a:srgbClr val="505050"/>
                    </a:gs>
                    <a:gs pos="30000">
                      <a:srgbClr val="505050"/>
                    </a:gs>
                  </a:gsLst>
                  <a:lin ang="5400000" scaled="0"/>
                </a:gradFill>
              </a:rPr>
              <a:t> development process, that produces production ready code every two weeks, if the </a:t>
            </a:r>
            <a:r>
              <a:rPr lang="en-US" sz="900" b="1" u="sng" dirty="0">
                <a:gradFill>
                  <a:gsLst>
                    <a:gs pos="2917">
                      <a:srgbClr val="505050"/>
                    </a:gs>
                    <a:gs pos="30000">
                      <a:srgbClr val="505050"/>
                    </a:gs>
                  </a:gsLst>
                  <a:lin ang="5400000" scaled="0"/>
                </a:gradFill>
              </a:rPr>
              <a:t>code sits for weeks </a:t>
            </a:r>
            <a:r>
              <a:rPr lang="en-US" sz="900" dirty="0">
                <a:gradFill>
                  <a:gsLst>
                    <a:gs pos="2917">
                      <a:srgbClr val="505050"/>
                    </a:gs>
                    <a:gs pos="30000">
                      <a:srgbClr val="505050"/>
                    </a:gs>
                  </a:gsLst>
                  <a:lin ang="5400000" scaled="0"/>
                </a:gradFill>
              </a:rPr>
              <a:t>or months </a:t>
            </a:r>
            <a:r>
              <a:rPr lang="en-US" sz="900" b="1" u="sng" dirty="0">
                <a:gradFill>
                  <a:gsLst>
                    <a:gs pos="2917">
                      <a:srgbClr val="505050"/>
                    </a:gs>
                    <a:gs pos="30000">
                      <a:srgbClr val="505050"/>
                    </a:gs>
                  </a:gsLst>
                  <a:lin ang="5400000" scaled="0"/>
                </a:gradFill>
              </a:rPr>
              <a:t>waiting to be released</a:t>
            </a:r>
            <a:r>
              <a:rPr lang="en-US" sz="900" dirty="0">
                <a:gradFill>
                  <a:gsLst>
                    <a:gs pos="2917">
                      <a:srgbClr val="505050"/>
                    </a:gs>
                    <a:gs pos="30000">
                      <a:srgbClr val="505050"/>
                    </a:gs>
                  </a:gsLst>
                  <a:lin ang="5400000" scaled="0"/>
                </a:gradFill>
              </a:rPr>
              <a:t>?”</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gradFill>
                <a:gsLst>
                  <a:gs pos="2917">
                    <a:srgbClr val="505050"/>
                  </a:gs>
                  <a:gs pos="30000">
                    <a:srgbClr val="505050"/>
                  </a:gs>
                </a:gsLst>
                <a:lin ang="5400000" scaled="0"/>
              </a:gradFill>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gradFill>
                  <a:gsLst>
                    <a:gs pos="2917">
                      <a:srgbClr val="505050"/>
                    </a:gs>
                    <a:gs pos="30000">
                      <a:srgbClr val="505050"/>
                    </a:gs>
                  </a:gsLst>
                  <a:lin ang="5400000" scaled="0"/>
                </a:gradFill>
              </a:rPr>
              <a:t>IT/Ops: “These frequent releases are </a:t>
            </a:r>
            <a:r>
              <a:rPr lang="en-US" sz="900" dirty="0">
                <a:solidFill>
                  <a:srgbClr val="FF0000"/>
                </a:solidFill>
              </a:rPr>
              <a:t>killing </a:t>
            </a:r>
            <a:r>
              <a:rPr lang="en-US" sz="900" dirty="0">
                <a:gradFill>
                  <a:gsLst>
                    <a:gs pos="2917">
                      <a:srgbClr val="505050"/>
                    </a:gs>
                    <a:gs pos="30000">
                      <a:srgbClr val="505050"/>
                    </a:gs>
                  </a:gsLst>
                  <a:lin ang="5400000" scaled="0"/>
                </a:gradFill>
              </a:rPr>
              <a:t>my team, and </a:t>
            </a:r>
            <a:r>
              <a:rPr lang="en-US" sz="900" dirty="0">
                <a:solidFill>
                  <a:srgbClr val="FF0000"/>
                </a:solidFill>
              </a:rPr>
              <a:t>impacting</a:t>
            </a:r>
            <a:r>
              <a:rPr lang="en-US" sz="900" dirty="0">
                <a:gradFill>
                  <a:gsLst>
                    <a:gs pos="2917">
                      <a:srgbClr val="505050"/>
                    </a:gs>
                    <a:gs pos="30000">
                      <a:srgbClr val="505050"/>
                    </a:gs>
                  </a:gsLst>
                  <a:lin ang="5400000" scaled="0"/>
                </a:gradFill>
              </a:rPr>
              <a:t> our ability to have a stable environment!”</a:t>
            </a: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25-Nov-19</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112030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25-Nov-19</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465492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 Specialist Sales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25-Nov-19 4:04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808177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 Culture</a:t>
            </a:r>
          </a:p>
          <a:p>
            <a:r>
              <a:rPr lang="en-US" dirty="0">
                <a:effectLst/>
              </a:rPr>
              <a:t>Fundamental attributes of successful cultures: </a:t>
            </a:r>
          </a:p>
          <a:p>
            <a:pPr marL="171450" indent="-171450">
              <a:buFontTx/>
              <a:buChar char="-"/>
            </a:pPr>
            <a:r>
              <a:rPr lang="en-US" dirty="0">
                <a:effectLst/>
              </a:rPr>
              <a:t>Shared mission and incentives: infrastructure as code, apps as services, </a:t>
            </a:r>
            <a:r>
              <a:rPr lang="en-US" dirty="0" err="1">
                <a:effectLst/>
              </a:rPr>
              <a:t>DevOps</a:t>
            </a:r>
            <a:r>
              <a:rPr lang="en-US" dirty="0">
                <a:effectLst/>
              </a:rPr>
              <a:t>/all as teams </a:t>
            </a:r>
          </a:p>
          <a:p>
            <a:pPr marL="171450" indent="-171450">
              <a:buFontTx/>
              <a:buChar char="-"/>
            </a:pPr>
            <a:r>
              <a:rPr lang="en-US" dirty="0">
                <a:effectLst/>
              </a:rPr>
              <a:t>You need to consider your hardware as a commodity, (don't give your servers names) , servers are like farm animals, it is just harder if you let </a:t>
            </a:r>
            <a:r>
              <a:rPr lang="en-US" dirty="0" err="1">
                <a:effectLst/>
              </a:rPr>
              <a:t>theids</a:t>
            </a:r>
            <a:r>
              <a:rPr lang="en-US" dirty="0">
                <a:effectLst/>
              </a:rPr>
              <a:t> name them </a:t>
            </a:r>
          </a:p>
          <a:p>
            <a:pPr marL="171450" indent="-171450">
              <a:buFontTx/>
              <a:buChar char="-"/>
            </a:pPr>
            <a:r>
              <a:rPr lang="en-US" dirty="0">
                <a:effectLst/>
              </a:rPr>
              <a:t>Build deep instrumentation into services, push complexity up the stack </a:t>
            </a:r>
          </a:p>
          <a:p>
            <a:pPr marL="171450" indent="-171450">
              <a:buFontTx/>
              <a:buChar char="-"/>
            </a:pPr>
            <a:r>
              <a:rPr lang="en-US" dirty="0">
                <a:effectLst/>
              </a:rPr>
              <a:t>Rally around agile, shared metrics, CI, service owners on call, etc. </a:t>
            </a:r>
          </a:p>
          <a:p>
            <a:pPr marL="171450" indent="-171450">
              <a:buFontTx/>
              <a:buChar char="-"/>
            </a:pPr>
            <a:r>
              <a:rPr lang="en-US" dirty="0">
                <a:effectLst/>
              </a:rPr>
              <a:t>Changing the culture: any change takes time, changing culture is no exception and you can't do it alone, </a:t>
            </a:r>
            <a:r>
              <a:rPr lang="en-US" baseline="0" dirty="0">
                <a:effectLst/>
              </a:rPr>
              <a:t> </a:t>
            </a:r>
            <a:r>
              <a:rPr lang="en-US" dirty="0">
                <a:effectLst/>
              </a:rPr>
              <a:t>exploit compelling events to change culture: downtimes, cloud adoption, </a:t>
            </a:r>
            <a:r>
              <a:rPr lang="en-US" dirty="0" err="1">
                <a:effectLst/>
              </a:rPr>
              <a:t>devops</a:t>
            </a:r>
            <a:r>
              <a:rPr lang="en-US" dirty="0">
                <a:effectLst/>
              </a:rPr>
              <a:t> buzz</a:t>
            </a:r>
          </a:p>
          <a:p>
            <a:pPr marL="171450" indent="-171450">
              <a:buFontTx/>
              <a:buChar char="-"/>
            </a:pPr>
            <a:endParaRPr lang="en-US" dirty="0">
              <a:effectLst/>
            </a:endParaRP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PROCESS</a:t>
            </a:r>
            <a:br>
              <a:rPr lang="en-US" sz="1100" b="1" dirty="0">
                <a:solidFill>
                  <a:srgbClr val="000000"/>
                </a:solidFill>
                <a:latin typeface="Trebuchet MS" pitchFamily="34" charset="0"/>
                <a:cs typeface="Arial" charset="0"/>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Definition and design, compliance, and continuous improvement</a:t>
            </a: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PEOPLE</a:t>
            </a:r>
            <a:br>
              <a:rPr lang="en-US" sz="1000" dirty="0">
                <a:gradFill>
                  <a:gsLst>
                    <a:gs pos="2917">
                      <a:srgbClr val="FFFFFF"/>
                    </a:gs>
                    <a:gs pos="30000">
                      <a:srgbClr val="FFFFFF"/>
                    </a:gs>
                  </a:gsLst>
                  <a:lin ang="5400000" scaled="0"/>
                </a:gradFill>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Responsibilities, management, skills development, and discipline</a:t>
            </a:r>
          </a:p>
          <a:p>
            <a:pPr marL="0" marR="0" indent="0" algn="l" defTabSz="932742" rtl="0" eaLnBrk="1" fontAlgn="auto" latinLnBrk="0" hangingPunct="1">
              <a:lnSpc>
                <a:spcPct val="90000"/>
              </a:lnSpc>
              <a:spcBef>
                <a:spcPts val="0"/>
              </a:spcBef>
              <a:spcAft>
                <a:spcPts val="340"/>
              </a:spcAft>
              <a:buClrTx/>
              <a:buSzTx/>
              <a:buFontTx/>
              <a:buNone/>
              <a:tabLst/>
              <a:defRPr/>
            </a:pPr>
            <a:r>
              <a:rPr lang="en-US" sz="1000" dirty="0">
                <a:gradFill>
                  <a:gsLst>
                    <a:gs pos="2917">
                      <a:srgbClr val="FFFFFF"/>
                    </a:gs>
                    <a:gs pos="30000">
                      <a:srgbClr val="FFFFFF"/>
                    </a:gs>
                  </a:gsLst>
                  <a:lin ang="5400000" scaled="0"/>
                </a:gradFill>
              </a:rPr>
              <a:t>Products</a:t>
            </a:r>
            <a:br>
              <a:rPr lang="en-US" sz="1000" dirty="0">
                <a:gradFill>
                  <a:gsLst>
                    <a:gs pos="2917">
                      <a:srgbClr val="FFFFFF"/>
                    </a:gs>
                    <a:gs pos="30000">
                      <a:srgbClr val="FFFFFF"/>
                    </a:gs>
                  </a:gsLst>
                  <a:lin ang="5400000" scaled="0"/>
                </a:gradFill>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Tools and infrastructure</a:t>
            </a:r>
          </a:p>
          <a:p>
            <a:pPr marL="0" indent="0">
              <a:buFontTx/>
              <a:buNone/>
            </a:pP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 Specialist Sales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25-Nov-19 4:04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1163348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85800"/>
            <a:ext cx="6094413" cy="3429000"/>
          </a:xfrm>
        </p:spPr>
      </p:sp>
      <p:sp>
        <p:nvSpPr>
          <p:cNvPr id="3" name="Notes Placeholder 2"/>
          <p:cNvSpPr>
            <a:spLocks noGrp="1"/>
          </p:cNvSpPr>
          <p:nvPr>
            <p:ph type="body" idx="1"/>
          </p:nvPr>
        </p:nvSpPr>
        <p:spPr>
          <a:xfrm>
            <a:off x="685800" y="4343400"/>
            <a:ext cx="5486400" cy="4114800"/>
          </a:xfrm>
          <a:prstGeom prst="rect">
            <a:avLst/>
          </a:prstGeom>
        </p:spPr>
        <p:txBody>
          <a:bodyPr lIns="91435" tIns="45718" rIns="91435" bIns="45718">
            <a:normAutofit/>
          </a:bodyPr>
          <a:lstStyle/>
          <a:p>
            <a:pPr defTabSz="899537" eaLnBrk="0" fontAlgn="base" hangingPunct="0">
              <a:spcBef>
                <a:spcPct val="30000"/>
              </a:spcBef>
              <a:spcAft>
                <a:spcPct val="0"/>
              </a:spcAft>
              <a:defRPr/>
            </a:pPr>
            <a:r>
              <a:rPr lang="en-US" dirty="0"/>
              <a:t>Organizations must recognize that people, process, and technology are all interdependent facets of all IT services. </a:t>
            </a:r>
          </a:p>
          <a:p>
            <a:pPr defTabSz="899537" eaLnBrk="0" fontAlgn="base" hangingPunct="0">
              <a:spcBef>
                <a:spcPct val="30000"/>
              </a:spcBef>
              <a:spcAft>
                <a:spcPct val="0"/>
              </a:spcAft>
              <a:defRPr/>
            </a:pPr>
            <a:r>
              <a:rPr lang="en-US" dirty="0"/>
              <a:t>As noted by Gartner  above,  80% of operational problems  can often be attributed to people and process issues. Only a portion of the remaining 20% is actually technology related – some being  external  disasters. </a:t>
            </a:r>
          </a:p>
        </p:txBody>
      </p:sp>
      <p:sp>
        <p:nvSpPr>
          <p:cNvPr id="4" name="Slide Number Placeholder 3"/>
          <p:cNvSpPr>
            <a:spLocks noGrp="1"/>
          </p:cNvSpPr>
          <p:nvPr>
            <p:ph type="sldNum" sz="quarter" idx="10"/>
          </p:nvPr>
        </p:nvSpPr>
        <p:spPr/>
        <p:txBody>
          <a:bodyPr/>
          <a:lstStyle/>
          <a:p>
            <a:pPr>
              <a:defRPr/>
            </a:pPr>
            <a:fld id="{1C6046F2-BA28-443A-BCA1-CB489DA56F3A}" type="slidenum">
              <a:rPr lang="en-US" smtClean="0">
                <a:solidFill>
                  <a:prstClr val="black"/>
                </a:solidFill>
                <a:latin typeface="Arial"/>
              </a:rPr>
              <a:pPr>
                <a:defRPr/>
              </a:pPr>
              <a:t>14</a:t>
            </a:fld>
            <a:endParaRPr lang="en-US" dirty="0">
              <a:solidFill>
                <a:prstClr val="black"/>
              </a:solidFill>
              <a:latin typeface="Arial"/>
            </a:endParaRPr>
          </a:p>
        </p:txBody>
      </p:sp>
    </p:spTree>
    <p:extLst>
      <p:ext uri="{BB962C8B-B14F-4D97-AF65-F5344CB8AC3E}">
        <p14:creationId xmlns:p14="http://schemas.microsoft.com/office/powerpoint/2010/main" val="1773799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Enterprise scale</a:t>
            </a:r>
          </a:p>
        </p:txBody>
      </p:sp>
      <p:sp>
        <p:nvSpPr>
          <p:cNvPr id="4" name="Slide Number Placeholder 3"/>
          <p:cNvSpPr>
            <a:spLocks noGrp="1"/>
          </p:cNvSpPr>
          <p:nvPr>
            <p:ph type="sldNum" sz="quarter" idx="5"/>
          </p:nvPr>
        </p:nvSpPr>
        <p:spPr/>
        <p:txBody>
          <a:bodyPr/>
          <a:lstStyle/>
          <a:p>
            <a:fld id="{3D7B9D4F-5F19-438C-92E8-037C6AE8F87D}" type="slidenum">
              <a:rPr lang="en-US" smtClean="0"/>
              <a:t>16</a:t>
            </a:fld>
            <a:endParaRPr lang="en-US"/>
          </a:p>
        </p:txBody>
      </p:sp>
    </p:spTree>
    <p:extLst>
      <p:ext uri="{BB962C8B-B14F-4D97-AF65-F5344CB8AC3E}">
        <p14:creationId xmlns:p14="http://schemas.microsoft.com/office/powerpoint/2010/main" val="13195276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6.xml"/><Relationship Id="rId4" Type="http://schemas.openxmlformats.org/officeDocument/2006/relationships/image" Target="../media/image22.w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32.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4.png"/><Relationship Id="rId1" Type="http://schemas.openxmlformats.org/officeDocument/2006/relationships/slideMaster" Target="../slideMasters/slideMaster6.xml"/><Relationship Id="rId4" Type="http://schemas.openxmlformats.org/officeDocument/2006/relationships/image" Target="../media/image34.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7.png"/><Relationship Id="rId1" Type="http://schemas.openxmlformats.org/officeDocument/2006/relationships/slideMaster" Target="../slideMasters/slideMaster6.xml"/><Relationship Id="rId4" Type="http://schemas.openxmlformats.org/officeDocument/2006/relationships/image" Target="../media/image34.png"/></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slideMaster" Target="../slideMasters/slideMaster6.xml"/><Relationship Id="rId4" Type="http://schemas.openxmlformats.org/officeDocument/2006/relationships/image" Target="../media/image34.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2.xml"/><Relationship Id="rId4" Type="http://schemas.openxmlformats.org/officeDocument/2006/relationships/image" Target="../media/image10.emf"/></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16.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5.png"/><Relationship Id="rId5" Type="http://schemas.openxmlformats.org/officeDocument/2006/relationships/slideMaster" Target="../slideMasters/slideMaster3.xml"/><Relationship Id="rId4" Type="http://schemas.openxmlformats.org/officeDocument/2006/relationships/tags" Target="../tags/tag8.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16.png"/><Relationship Id="rId5" Type="http://schemas.openxmlformats.org/officeDocument/2006/relationships/image" Target="../media/image13.png"/><Relationship Id="rId4"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16.png"/><Relationship Id="rId4"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21.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5.xml"/><Relationship Id="rId4" Type="http://schemas.openxmlformats.org/officeDocument/2006/relationships/image" Target="../media/image26.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Master" Target="../slideMasters/slideMaster5.xml"/><Relationship Id="rId4" Type="http://schemas.openxmlformats.org/officeDocument/2006/relationships/image" Target="../media/image26.png"/></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58190" y="448802"/>
            <a:ext cx="2965328" cy="1283012"/>
          </a:xfrm>
          <a:prstGeom prst="rect">
            <a:avLst/>
          </a:prstGeom>
        </p:spPr>
      </p:pic>
    </p:spTree>
    <p:extLst>
      <p:ext uri="{BB962C8B-B14F-4D97-AF65-F5344CB8AC3E}">
        <p14:creationId xmlns:p14="http://schemas.microsoft.com/office/powerpoint/2010/main" val="122759578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47227168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6989956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3657600"/>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167954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722078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5188741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1" y="2124075"/>
            <a:ext cx="3959352"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1" y="2124075"/>
            <a:ext cx="7315200" cy="30484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73826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49"/>
            <a:ext cx="5486399" cy="304847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11592980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099696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805280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6890082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263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05134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00487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426293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7" tIns="46627" rIns="46627" bIns="46627" numCol="1" spcCol="0" rtlCol="0" fromWordArt="0" anchor="ctr" anchorCtr="0" forceAA="0" compatLnSpc="1">
            <a:prstTxWarp prst="textNoShape">
              <a:avLst/>
            </a:prstTxWarp>
            <a:noAutofit/>
          </a:bodyPr>
          <a:lstStyle/>
          <a:p>
            <a:pPr algn="ctr" defTabSz="9321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0"/>
            <a:ext cx="11887199" cy="2022517"/>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451" indent="0">
              <a:buNone/>
              <a:defRPr>
                <a:gradFill>
                  <a:gsLst>
                    <a:gs pos="1250">
                      <a:srgbClr val="000000"/>
                    </a:gs>
                    <a:gs pos="100000">
                      <a:srgbClr val="000000"/>
                    </a:gs>
                  </a:gsLst>
                  <a:lin ang="5400000" scaled="0"/>
                </a:gradFill>
                <a:latin typeface="Segoe UI" pitchFamily="34" charset="0"/>
                <a:cs typeface="Segoe UI" pitchFamily="34" charset="0"/>
              </a:defRPr>
            </a:lvl2pPr>
            <a:lvl3pPr marL="584436" indent="0">
              <a:buNone/>
              <a:defRPr>
                <a:gradFill>
                  <a:gsLst>
                    <a:gs pos="1250">
                      <a:srgbClr val="000000"/>
                    </a:gs>
                    <a:gs pos="100000">
                      <a:srgbClr val="000000"/>
                    </a:gs>
                  </a:gsLst>
                  <a:lin ang="5400000" scaled="0"/>
                </a:gradFill>
                <a:latin typeface="Segoe UI" pitchFamily="34" charset="0"/>
                <a:cs typeface="Segoe UI" pitchFamily="34" charset="0"/>
              </a:defRPr>
            </a:lvl3pPr>
            <a:lvl4pPr marL="814324"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688"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218825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428" indent="-29042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33" indent="-28090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59" indent="-29042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92" indent="-22853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26" indent="-22853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3211557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30854" y="445105"/>
            <a:ext cx="11629838" cy="565026"/>
          </a:xfrm>
        </p:spPr>
        <p:txBody>
          <a:bodyPr/>
          <a:lstStyle>
            <a:lvl1pPr algn="l" defTabSz="932696" rtl="0" eaLnBrk="1" latinLnBrk="0" hangingPunct="1">
              <a:lnSpc>
                <a:spcPct val="90000"/>
              </a:lnSpc>
              <a:spcBef>
                <a:spcPct val="0"/>
              </a:spcBef>
              <a:buNone/>
              <a:defRPr lang="en-US" sz="4080" b="0" kern="1200" cap="none" spc="-102" baseline="0" dirty="0">
                <a:ln w="3175">
                  <a:noFill/>
                </a:ln>
                <a:solidFill>
                  <a:schemeClr val="tx2">
                    <a:alpha val="99000"/>
                  </a:schemeClr>
                </a:solidFill>
                <a:effectLst/>
                <a:latin typeface="Segoe UI Light" pitchFamily="34" charset="0"/>
                <a:ea typeface="+mn-ea"/>
                <a:cs typeface="Arial"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a:xfrm>
            <a:off x="12005193" y="6587507"/>
            <a:ext cx="406706" cy="372394"/>
          </a:xfrm>
          <a:prstGeom prst="rect">
            <a:avLst/>
          </a:prstGeom>
        </p:spPr>
        <p:txBody>
          <a:bodyPr/>
          <a:lstStyle/>
          <a:p>
            <a:pPr defTabSz="932468"/>
            <a:fld id="{B60359E2-F1E6-40F3-81C3-5A646FA87138}" type="slidenum">
              <a:rPr lang="en-US" smtClean="0">
                <a:solidFill>
                  <a:prstClr val="black">
                    <a:tint val="75000"/>
                  </a:prstClr>
                </a:solidFill>
              </a:rPr>
              <a:pPr defTabSz="932468"/>
              <a:t>‹#›</a:t>
            </a:fld>
            <a:endParaRPr lang="en-US" dirty="0">
              <a:solidFill>
                <a:prstClr val="black">
                  <a:tint val="75000"/>
                </a:prstClr>
              </a:solidFill>
            </a:endParaRPr>
          </a:p>
        </p:txBody>
      </p:sp>
    </p:spTree>
    <p:extLst>
      <p:ext uri="{BB962C8B-B14F-4D97-AF65-F5344CB8AC3E}">
        <p14:creationId xmlns:p14="http://schemas.microsoft.com/office/powerpoint/2010/main" val="105870895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Tree>
    <p:extLst>
      <p:ext uri="{BB962C8B-B14F-4D97-AF65-F5344CB8AC3E}">
        <p14:creationId xmlns:p14="http://schemas.microsoft.com/office/powerpoint/2010/main" val="171942492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738228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foote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332213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3" y="5600700"/>
            <a:ext cx="7315201" cy="1830388"/>
          </a:xfrm>
          <a:noFill/>
        </p:spPr>
        <p:txBody>
          <a:bodyPr lIns="146260" tIns="109696" rIns="146260" bIns="109696">
            <a:noAutofit/>
          </a:bodyPr>
          <a:lstStyle>
            <a:lvl1pPr marL="0" indent="0">
              <a:spcBef>
                <a:spcPts val="0"/>
              </a:spcBef>
              <a:buNone/>
              <a:defRPr sz="29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1" cy="1837298"/>
          </a:xfrm>
          <a:noFill/>
        </p:spPr>
        <p:txBody>
          <a:bodyPr lIns="146260" tIns="91413" rIns="146260" bIns="91413" anchor="t" anchorCtr="0"/>
          <a:lstStyle>
            <a:lvl1pPr>
              <a:defRPr sz="4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3"/>
            <a:ext cx="2743551" cy="484156"/>
          </a:xfrm>
          <a:prstGeom prst="rect">
            <a:avLst/>
          </a:prstGeom>
        </p:spPr>
      </p:pic>
    </p:spTree>
    <p:extLst>
      <p:ext uri="{BB962C8B-B14F-4D97-AF65-F5344CB8AC3E}">
        <p14:creationId xmlns:p14="http://schemas.microsoft.com/office/powerpoint/2010/main" val="4028123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2648731"/>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5" name="Text Placeholder 4"/>
          <p:cNvSpPr>
            <a:spLocks noGrp="1"/>
          </p:cNvSpPr>
          <p:nvPr>
            <p:ph type="body" sz="quarter" idx="12" hasCustomPrompt="1"/>
          </p:nvPr>
        </p:nvSpPr>
        <p:spPr>
          <a:xfrm>
            <a:off x="276543" y="5600700"/>
            <a:ext cx="7315201" cy="1830388"/>
          </a:xfrm>
          <a:noFill/>
        </p:spPr>
        <p:txBody>
          <a:bodyPr lIns="146260" tIns="109696" rIns="146260" bIns="109696">
            <a:noAutofit/>
          </a:bodyPr>
          <a:lstStyle>
            <a:lvl1pPr marL="0" indent="0">
              <a:spcBef>
                <a:spcPts val="0"/>
              </a:spcBef>
              <a:buNone/>
              <a:defRPr sz="29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1" cy="1837298"/>
          </a:xfrm>
          <a:noFill/>
        </p:spPr>
        <p:txBody>
          <a:bodyPr lIns="146260" tIns="91413" rIns="146260" bIns="91413" anchor="t" anchorCtr="0"/>
          <a:lstStyle>
            <a:lvl1pPr>
              <a:defRPr sz="4999"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3"/>
            <a:ext cx="2743551" cy="48415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spTree>
    <p:extLst>
      <p:ext uri="{BB962C8B-B14F-4D97-AF65-F5344CB8AC3E}">
        <p14:creationId xmlns:p14="http://schemas.microsoft.com/office/powerpoint/2010/main" val="2364230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8" y="1924373"/>
            <a:ext cx="3217432" cy="901047"/>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
        <p:nvSpPr>
          <p:cNvPr id="5" name="Text Placeholder 4"/>
          <p:cNvSpPr>
            <a:spLocks noGrp="1"/>
          </p:cNvSpPr>
          <p:nvPr>
            <p:ph type="body" sz="quarter" idx="12" hasCustomPrompt="1"/>
          </p:nvPr>
        </p:nvSpPr>
        <p:spPr>
          <a:xfrm>
            <a:off x="276543" y="5600699"/>
            <a:ext cx="7315201" cy="1393827"/>
          </a:xfrm>
          <a:noFill/>
        </p:spPr>
        <p:txBody>
          <a:bodyPr lIns="146260" tIns="109696" rIns="146260" bIns="109696">
            <a:noAutofit/>
          </a:bodyPr>
          <a:lstStyle>
            <a:lvl1pPr marL="0" indent="0">
              <a:spcBef>
                <a:spcPts val="0"/>
              </a:spcBef>
              <a:buNone/>
              <a:defRPr sz="2999"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1" cy="1837298"/>
          </a:xfrm>
          <a:noFill/>
        </p:spPr>
        <p:txBody>
          <a:bodyPr lIns="146260" tIns="91413" rIns="146260" bIns="91413" anchor="t" anchorCtr="0"/>
          <a:lstStyle>
            <a:lvl1pPr>
              <a:defRPr sz="4999"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21034753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434710"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8" y="1924373"/>
            <a:ext cx="3217432" cy="901047"/>
          </a:xfrm>
          <a:prstGeom prst="rect">
            <a:avLst/>
          </a:prstGeom>
        </p:spPr>
      </p:pic>
      <p:sp>
        <p:nvSpPr>
          <p:cNvPr id="5" name="Text Placeholder 4"/>
          <p:cNvSpPr>
            <a:spLocks noGrp="1"/>
          </p:cNvSpPr>
          <p:nvPr>
            <p:ph type="body" sz="quarter" idx="12" hasCustomPrompt="1"/>
          </p:nvPr>
        </p:nvSpPr>
        <p:spPr>
          <a:xfrm>
            <a:off x="276543" y="5600699"/>
            <a:ext cx="7315201" cy="1393827"/>
          </a:xfrm>
          <a:noFill/>
        </p:spPr>
        <p:txBody>
          <a:bodyPr lIns="146260" tIns="109696" rIns="146260" bIns="109696">
            <a:noAutofit/>
          </a:bodyPr>
          <a:lstStyle>
            <a:lvl1pPr marL="0" indent="0">
              <a:spcBef>
                <a:spcPts val="0"/>
              </a:spcBef>
              <a:buNone/>
              <a:defRPr sz="2999"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1" cy="1837298"/>
          </a:xfrm>
          <a:noFill/>
        </p:spPr>
        <p:txBody>
          <a:bodyPr lIns="146260" tIns="91413" rIns="146260" bIns="91413" anchor="t" anchorCtr="0"/>
          <a:lstStyle>
            <a:lvl1pPr>
              <a:defRPr sz="4999"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Tree>
    <p:extLst>
      <p:ext uri="{BB962C8B-B14F-4D97-AF65-F5344CB8AC3E}">
        <p14:creationId xmlns:p14="http://schemas.microsoft.com/office/powerpoint/2010/main" val="42065216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2" name="Title 1"/>
          <p:cNvSpPr>
            <a:spLocks noGrp="1"/>
          </p:cNvSpPr>
          <p:nvPr>
            <p:ph type="title" hasCustomPrompt="1"/>
          </p:nvPr>
        </p:nvSpPr>
        <p:spPr>
          <a:xfrm>
            <a:off x="274638" y="274321"/>
            <a:ext cx="7315201" cy="1831975"/>
          </a:xfrm>
          <a:noFill/>
        </p:spPr>
        <p:txBody>
          <a:bodyPr tIns="91413" bIns="91413" anchor="t" anchorCtr="0"/>
          <a:lstStyle>
            <a:lvl1pPr>
              <a:defRPr sz="87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315082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8" y="274321"/>
            <a:ext cx="7315201" cy="1831975"/>
          </a:xfrm>
          <a:noFill/>
        </p:spPr>
        <p:txBody>
          <a:bodyPr tIns="91413" bIns="91413" anchor="t" anchorCtr="0"/>
          <a:lstStyle>
            <a:lvl1pPr>
              <a:defRPr sz="87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024888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8" y="274321"/>
            <a:ext cx="7315201" cy="1831975"/>
          </a:xfrm>
          <a:noFill/>
        </p:spPr>
        <p:txBody>
          <a:bodyPr tIns="91413" bIns="91413" anchor="t" anchorCtr="0"/>
          <a:lstStyle>
            <a:lvl1pPr>
              <a:defRPr sz="87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4368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2"/>
            <a:ext cx="11887201" cy="2052338"/>
          </a:xfrm>
        </p:spPr>
        <p:txBody>
          <a:bodyPr/>
          <a:lstStyle>
            <a:lvl1pPr marL="0" indent="0">
              <a:buNone/>
              <a:defRPr>
                <a:solidFill>
                  <a:schemeClr val="accent2"/>
                </a:solidFill>
              </a:defRPr>
            </a:lvl1pPr>
            <a:lvl2pPr marL="0" indent="0">
              <a:buFontTx/>
              <a:buNone/>
              <a:defRPr sz="2000"/>
            </a:lvl2pPr>
            <a:lvl3pPr marL="228485" indent="0">
              <a:buNone/>
              <a:defRPr/>
            </a:lvl3pPr>
            <a:lvl4pPr marL="456968" indent="0">
              <a:buNone/>
              <a:defRPr/>
            </a:lvl4pPr>
            <a:lvl5pPr marL="6854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2037591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2"/>
            <a:ext cx="11887201" cy="2052338"/>
          </a:xfrm>
        </p:spPr>
        <p:txBody>
          <a:bodyPr/>
          <a:lstStyle>
            <a:lvl1pPr marL="0" indent="0">
              <a:buNone/>
              <a:defRPr>
                <a:solidFill>
                  <a:schemeClr val="tx2"/>
                </a:solidFill>
              </a:defRPr>
            </a:lvl1pPr>
            <a:lvl2pPr marL="0" indent="0">
              <a:buFontTx/>
              <a:buNone/>
              <a:defRPr sz="2000"/>
            </a:lvl2pPr>
            <a:lvl3pPr marL="228485" indent="0">
              <a:buNone/>
              <a:defRPr/>
            </a:lvl3pPr>
            <a:lvl4pPr marL="456968" indent="0">
              <a:buNone/>
              <a:defRPr/>
            </a:lvl4pPr>
            <a:lvl5pPr marL="6854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668432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4"/>
            <a:ext cx="11887201" cy="2121397"/>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6710863"/>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4"/>
            <a:ext cx="11887201" cy="2121397"/>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468759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accent2"/>
                </a:solidFill>
              </a:defRPr>
            </a:lvl1pPr>
            <a:lvl2pPr marL="0" indent="0">
              <a:buNone/>
              <a:defRPr sz="2000"/>
            </a:lvl2pPr>
            <a:lvl3pPr marL="231657" indent="0">
              <a:buNone/>
              <a:tabLst/>
              <a:defRPr sz="2000"/>
            </a:lvl3pPr>
            <a:lvl4pPr marL="460141" indent="0">
              <a:buNone/>
              <a:defRPr/>
            </a:lvl4pPr>
            <a:lvl5pPr marL="6854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599">
                <a:solidFill>
                  <a:srgbClr val="68217A"/>
                </a:solidFill>
              </a:defRPr>
            </a:lvl1pPr>
            <a:lvl2pPr marL="0" indent="0">
              <a:buNone/>
              <a:defRPr sz="2000"/>
            </a:lvl2pPr>
            <a:lvl3pPr marL="231657" indent="0">
              <a:buNone/>
              <a:tabLst/>
              <a:defRPr sz="2000"/>
            </a:lvl3pPr>
            <a:lvl4pPr marL="460141" indent="0">
              <a:buNone/>
              <a:defRPr/>
            </a:lvl4pPr>
            <a:lvl5pPr marL="6854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58400892"/>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57" indent="0">
              <a:buNone/>
              <a:tabLst/>
              <a:defRPr sz="2000"/>
            </a:lvl3pPr>
            <a:lvl4pPr marL="460141" indent="0">
              <a:buNone/>
              <a:defRPr/>
            </a:lvl4pPr>
            <a:lvl5pPr marL="6854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57" indent="0">
              <a:buNone/>
              <a:tabLst/>
              <a:defRPr sz="2000"/>
            </a:lvl3pPr>
            <a:lvl4pPr marL="460141" indent="0">
              <a:buNone/>
              <a:defRPr/>
            </a:lvl4pPr>
            <a:lvl5pPr marL="6854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4152448"/>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2"/>
            <a:ext cx="5486399" cy="2536080"/>
          </a:xfrm>
        </p:spPr>
        <p:txBody>
          <a:bodyPr wrap="square">
            <a:spAutoFit/>
          </a:bodyPr>
          <a:lstStyle>
            <a:lvl1pPr marL="287193" indent="-287193">
              <a:spcBef>
                <a:spcPts val="1224"/>
              </a:spcBef>
              <a:buClr>
                <a:schemeClr val="tx1"/>
              </a:buClr>
              <a:buFont typeface="Arial" pitchFamily="34" charset="0"/>
              <a:buChar char="•"/>
              <a:defRPr sz="3599">
                <a:solidFill>
                  <a:srgbClr val="68217A"/>
                </a:solidFill>
              </a:defRPr>
            </a:lvl1pPr>
            <a:lvl2pPr marL="530898" indent="-233077">
              <a:defRPr sz="2400"/>
            </a:lvl2pPr>
            <a:lvl3pPr marL="699231" indent="-168335">
              <a:tabLst/>
              <a:defRPr sz="2000"/>
            </a:lvl3pPr>
            <a:lvl4pPr marL="880513" indent="-181283">
              <a:defRPr/>
            </a:lvl4pPr>
            <a:lvl5pPr marL="1048845" indent="-1683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2"/>
            <a:ext cx="5486399" cy="2536080"/>
          </a:xfrm>
        </p:spPr>
        <p:txBody>
          <a:bodyPr wrap="square">
            <a:spAutoFit/>
          </a:bodyPr>
          <a:lstStyle>
            <a:lvl1pPr marL="287193" indent="-287193">
              <a:spcBef>
                <a:spcPts val="1224"/>
              </a:spcBef>
              <a:buClr>
                <a:schemeClr val="tx1"/>
              </a:buClr>
              <a:buFont typeface="Arial" pitchFamily="34" charset="0"/>
              <a:buChar char="•"/>
              <a:defRPr sz="3599">
                <a:solidFill>
                  <a:srgbClr val="68217A"/>
                </a:solidFill>
              </a:defRPr>
            </a:lvl1pPr>
            <a:lvl2pPr marL="530898" indent="-233077">
              <a:defRPr sz="2400"/>
            </a:lvl2pPr>
            <a:lvl3pPr marL="699231" indent="-168335">
              <a:tabLst/>
              <a:defRPr sz="2000"/>
            </a:lvl3pPr>
            <a:lvl4pPr marL="880513" indent="-181283">
              <a:defRPr/>
            </a:lvl4pPr>
            <a:lvl5pPr marL="1048845" indent="-1683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178649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2"/>
            <a:ext cx="5486399" cy="2536080"/>
          </a:xfrm>
        </p:spPr>
        <p:txBody>
          <a:bodyPr wrap="square">
            <a:spAutoFit/>
          </a:bodyPr>
          <a:lstStyle>
            <a:lvl1pPr marL="287193" indent="-287193">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898" indent="-233077">
              <a:defRPr sz="2400"/>
            </a:lvl2pPr>
            <a:lvl3pPr marL="699231" indent="-168335">
              <a:tabLst/>
              <a:defRPr sz="2000"/>
            </a:lvl3pPr>
            <a:lvl4pPr marL="880513" indent="-181283">
              <a:defRPr/>
            </a:lvl4pPr>
            <a:lvl5pPr marL="1048845" indent="-1683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2"/>
            <a:ext cx="5486399" cy="2536080"/>
          </a:xfrm>
        </p:spPr>
        <p:txBody>
          <a:bodyPr wrap="square">
            <a:spAutoFit/>
          </a:bodyPr>
          <a:lstStyle>
            <a:lvl1pPr marL="287193" indent="-287193">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898" indent="-233077">
              <a:defRPr sz="2400"/>
            </a:lvl2pPr>
            <a:lvl3pPr marL="699231" indent="-168335">
              <a:tabLst/>
              <a:defRPr sz="2000"/>
            </a:lvl3pPr>
            <a:lvl4pPr marL="880513" indent="-181283">
              <a:defRPr/>
            </a:lvl4pPr>
            <a:lvl5pPr marL="1048845" indent="-1683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957593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57" indent="0">
              <a:buNone/>
              <a:tabLst/>
              <a:defRPr sz="2000">
                <a:solidFill>
                  <a:schemeClr val="bg1"/>
                </a:solidFill>
              </a:defRPr>
            </a:lvl3pPr>
            <a:lvl4pPr marL="460141" indent="0">
              <a:buNone/>
              <a:defRPr>
                <a:solidFill>
                  <a:schemeClr val="bg1"/>
                </a:solidFill>
              </a:defRPr>
            </a:lvl4pPr>
            <a:lvl5pPr marL="68545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57" indent="0">
              <a:buNone/>
              <a:tabLst/>
              <a:defRPr sz="2000">
                <a:solidFill>
                  <a:srgbClr val="FFFFFF"/>
                </a:solidFill>
              </a:defRPr>
            </a:lvl3pPr>
            <a:lvl4pPr marL="460141" indent="0">
              <a:buNone/>
              <a:defRPr>
                <a:solidFill>
                  <a:srgbClr val="FFFFFF"/>
                </a:solidFill>
              </a:defRPr>
            </a:lvl4pPr>
            <a:lvl5pPr marL="68545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0396220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57" indent="0">
              <a:buNone/>
              <a:tabLst/>
              <a:defRPr sz="2000">
                <a:solidFill>
                  <a:schemeClr val="bg1"/>
                </a:solidFill>
              </a:defRPr>
            </a:lvl3pPr>
            <a:lvl4pPr marL="460141" indent="0">
              <a:buNone/>
              <a:defRPr>
                <a:solidFill>
                  <a:schemeClr val="bg1"/>
                </a:solidFill>
              </a:defRPr>
            </a:lvl4pPr>
            <a:lvl5pPr marL="68545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57" indent="0">
              <a:buNone/>
              <a:tabLst/>
              <a:defRPr sz="2000">
                <a:solidFill>
                  <a:schemeClr val="tx1"/>
                </a:solidFill>
              </a:defRPr>
            </a:lvl3pPr>
            <a:lvl4pPr marL="460141" indent="0">
              <a:buNone/>
              <a:defRPr>
                <a:solidFill>
                  <a:schemeClr val="tx1"/>
                </a:solidFill>
              </a:defRPr>
            </a:lvl4pPr>
            <a:lvl5pPr marL="68545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2"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57" indent="0">
              <a:buNone/>
              <a:tabLst/>
              <a:defRPr sz="2000">
                <a:solidFill>
                  <a:schemeClr val="bg1"/>
                </a:solidFill>
              </a:defRPr>
            </a:lvl3pPr>
            <a:lvl4pPr marL="460141" indent="0">
              <a:buNone/>
              <a:defRPr>
                <a:solidFill>
                  <a:schemeClr val="bg1"/>
                </a:solidFill>
              </a:defRPr>
            </a:lvl4pPr>
            <a:lvl5pPr marL="68545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11213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2" y="2122134"/>
            <a:ext cx="7995121"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57" indent="0">
              <a:buNone/>
              <a:tabLst/>
              <a:defRPr sz="2000">
                <a:solidFill>
                  <a:schemeClr val="bg1"/>
                </a:solidFill>
              </a:defRPr>
            </a:lvl3pPr>
            <a:lvl4pPr marL="460141" indent="0">
              <a:buNone/>
              <a:defRPr>
                <a:solidFill>
                  <a:schemeClr val="bg1"/>
                </a:solidFill>
              </a:defRPr>
            </a:lvl4pPr>
            <a:lvl5pPr marL="68545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3580949"/>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3584843"/>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30854" y="445105"/>
            <a:ext cx="11629838" cy="565027"/>
          </a:xfrm>
          <a:prstGeom prst="rect">
            <a:avLst/>
          </a:prstGeom>
        </p:spPr>
        <p:txBody>
          <a:bodyPr/>
          <a:lstStyle>
            <a:lvl1pPr algn="l" defTabSz="932658" rtl="0" eaLnBrk="1" latinLnBrk="0" hangingPunct="1">
              <a:lnSpc>
                <a:spcPct val="90000"/>
              </a:lnSpc>
              <a:spcBef>
                <a:spcPct val="0"/>
              </a:spcBef>
              <a:buNone/>
              <a:defRPr lang="en-US" sz="4080" b="0" kern="1200" cap="none" spc="-102" baseline="0" dirty="0">
                <a:ln w="3175">
                  <a:noFill/>
                </a:ln>
                <a:solidFill>
                  <a:schemeClr val="tx2">
                    <a:alpha val="99000"/>
                  </a:schemeClr>
                </a:solidFill>
                <a:effectLst/>
                <a:latin typeface="Segoe UI Light" pitchFamily="34" charset="0"/>
                <a:ea typeface="+mn-ea"/>
                <a:cs typeface="Arial"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a:xfrm>
            <a:off x="12005194" y="6587508"/>
            <a:ext cx="406706" cy="372394"/>
          </a:xfrm>
          <a:prstGeom prst="rect">
            <a:avLst/>
          </a:prstGeom>
        </p:spPr>
        <p:txBody>
          <a:bodyPr/>
          <a:lstStyle/>
          <a:p>
            <a:pPr defTabSz="932578"/>
            <a:fld id="{B60359E2-F1E6-40F3-81C3-5A646FA87138}" type="slidenum">
              <a:rPr lang="en-US" sz="1836" smtClean="0">
                <a:solidFill>
                  <a:srgbClr val="000000"/>
                </a:solidFill>
              </a:rPr>
              <a:pPr defTabSz="932578"/>
              <a:t>‹#›</a:t>
            </a:fld>
            <a:endParaRPr lang="en-US" sz="1836" dirty="0">
              <a:solidFill>
                <a:srgbClr val="000000"/>
              </a:solidFill>
            </a:endParaRP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28331" y="25783"/>
            <a:ext cx="2280214" cy="838644"/>
          </a:xfrm>
          <a:prstGeom prst="rect">
            <a:avLst/>
          </a:prstGeom>
        </p:spPr>
      </p:pic>
    </p:spTree>
    <p:extLst>
      <p:ext uri="{BB962C8B-B14F-4D97-AF65-F5344CB8AC3E}">
        <p14:creationId xmlns:p14="http://schemas.microsoft.com/office/powerpoint/2010/main" val="359096045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6"/>
            <a:ext cx="11887201" cy="1353136"/>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57" indent="0">
              <a:buNone/>
              <a:tabLst/>
              <a:defRPr sz="2000">
                <a:solidFill>
                  <a:schemeClr val="tx1"/>
                </a:solidFill>
              </a:defRPr>
            </a:lvl3pPr>
            <a:lvl4pPr marL="460141" indent="0">
              <a:buNone/>
              <a:defRPr>
                <a:solidFill>
                  <a:schemeClr val="tx1"/>
                </a:solidFill>
              </a:defRPr>
            </a:lvl4pPr>
            <a:lvl5pPr marL="685453"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6306189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5470771"/>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2" y="2124075"/>
            <a:ext cx="3959352"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57" indent="0">
              <a:buNone/>
              <a:tabLst/>
              <a:defRPr sz="2000">
                <a:solidFill>
                  <a:schemeClr val="bg1"/>
                </a:solidFill>
              </a:defRPr>
            </a:lvl3pPr>
            <a:lvl4pPr marL="460141" indent="0">
              <a:buNone/>
              <a:defRPr>
                <a:solidFill>
                  <a:schemeClr val="bg1"/>
                </a:solidFill>
              </a:defRPr>
            </a:lvl4pPr>
            <a:lvl5pPr marL="68545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2" y="2124076"/>
            <a:ext cx="7315201" cy="304847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57" indent="0">
              <a:buNone/>
              <a:tabLst/>
              <a:defRPr sz="2000">
                <a:solidFill>
                  <a:schemeClr val="tx1"/>
                </a:solidFill>
              </a:defRPr>
            </a:lvl3pPr>
            <a:lvl4pPr marL="460141" indent="0">
              <a:buNone/>
              <a:defRPr>
                <a:solidFill>
                  <a:schemeClr val="tx1"/>
                </a:solidFill>
              </a:defRPr>
            </a:lvl4pPr>
            <a:lvl5pPr marL="68545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527437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3" y="1212850"/>
            <a:ext cx="5486399" cy="3048472"/>
          </a:xfrm>
        </p:spPr>
        <p:txBody>
          <a:bodyPr wrap="square">
            <a:spAutoFit/>
          </a:bodyPr>
          <a:lstStyle>
            <a:lvl1pPr marL="0" indent="0">
              <a:spcBef>
                <a:spcPts val="1224"/>
              </a:spcBef>
              <a:buClr>
                <a:schemeClr val="tx1"/>
              </a:buClr>
              <a:buFont typeface="Wingdings" pitchFamily="2" charset="2"/>
              <a:buNone/>
              <a:defRPr sz="5399">
                <a:solidFill>
                  <a:schemeClr val="accent2"/>
                </a:solidFill>
              </a:defRPr>
            </a:lvl1pPr>
            <a:lvl2pPr marL="0" indent="0">
              <a:spcBef>
                <a:spcPts val="1080"/>
              </a:spcBef>
              <a:buNone/>
              <a:defRPr sz="2000"/>
            </a:lvl2pPr>
            <a:lvl3pPr marL="231657" indent="0">
              <a:buNone/>
              <a:tabLst/>
              <a:defRPr sz="2000"/>
            </a:lvl3pPr>
            <a:lvl4pPr marL="460141" indent="0">
              <a:buNone/>
              <a:defRPr/>
            </a:lvl4pPr>
            <a:lvl5pPr marL="6854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57" indent="0">
              <a:buNone/>
              <a:tabLst/>
              <a:defRPr sz="2000">
                <a:solidFill>
                  <a:schemeClr val="bg1"/>
                </a:solidFill>
              </a:defRPr>
            </a:lvl3pPr>
            <a:lvl4pPr marL="460141" indent="0">
              <a:buNone/>
              <a:defRPr>
                <a:solidFill>
                  <a:schemeClr val="bg1"/>
                </a:solidFill>
              </a:defRPr>
            </a:lvl4pPr>
            <a:lvl5pPr marL="68545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57" indent="0">
              <a:buNone/>
              <a:tabLst/>
              <a:defRPr sz="2000">
                <a:solidFill>
                  <a:schemeClr val="bg1"/>
                </a:solidFill>
              </a:defRPr>
            </a:lvl3pPr>
            <a:lvl4pPr marL="460141" indent="0">
              <a:buNone/>
              <a:defRPr>
                <a:solidFill>
                  <a:schemeClr val="bg1"/>
                </a:solidFill>
              </a:defRPr>
            </a:lvl4pPr>
            <a:lvl5pPr marL="685453"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57" indent="0">
              <a:buNone/>
              <a:tabLst/>
              <a:defRPr sz="2000">
                <a:solidFill>
                  <a:schemeClr val="bg1"/>
                </a:solidFill>
              </a:defRPr>
            </a:lvl3pPr>
            <a:lvl4pPr marL="460141" indent="0">
              <a:buNone/>
              <a:defRPr>
                <a:solidFill>
                  <a:schemeClr val="bg1"/>
                </a:solidFill>
              </a:defRPr>
            </a:lvl4pPr>
            <a:lvl5pPr marL="68545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57" indent="0">
              <a:buNone/>
              <a:tabLst/>
              <a:defRPr sz="2000">
                <a:solidFill>
                  <a:schemeClr val="bg1"/>
                </a:solidFill>
              </a:defRPr>
            </a:lvl3pPr>
            <a:lvl4pPr marL="460141" indent="0">
              <a:buNone/>
              <a:defRPr>
                <a:solidFill>
                  <a:schemeClr val="bg1"/>
                </a:solidFill>
              </a:defRPr>
            </a:lvl4pPr>
            <a:lvl5pPr marL="685453"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922047262"/>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6"/>
            <a:ext cx="11887201" cy="1831975"/>
          </a:xfrm>
          <a:noFill/>
        </p:spPr>
        <p:txBody>
          <a:bodyPr tIns="91413" bIns="91413" anchor="t" anchorCtr="0"/>
          <a:lstStyle>
            <a:lvl1pPr>
              <a:defRPr sz="87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790119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6"/>
            <a:ext cx="11887201" cy="1831975"/>
          </a:xfrm>
          <a:noFill/>
        </p:spPr>
        <p:txBody>
          <a:bodyPr tIns="91413" bIns="91413" anchor="t" anchorCtr="0"/>
          <a:lstStyle>
            <a:lvl1pPr>
              <a:defRPr sz="87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025012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6"/>
            <a:ext cx="11887201" cy="1831975"/>
          </a:xfrm>
          <a:noFill/>
        </p:spPr>
        <p:txBody>
          <a:bodyPr tIns="91413" bIns="91413" anchor="t" anchorCtr="0"/>
          <a:lstStyle>
            <a:lvl1pPr>
              <a:defRPr sz="8798" spc="-100" baseline="0">
                <a:solidFill>
                  <a:schemeClr val="bg1"/>
                </a:solidFill>
              </a:defRPr>
            </a:lvl1pPr>
          </a:lstStyle>
          <a:p>
            <a:r>
              <a:rPr lang="en-US" dirty="0"/>
              <a:t>Section title</a:t>
            </a:r>
          </a:p>
        </p:txBody>
      </p:sp>
    </p:spTree>
    <p:extLst>
      <p:ext uri="{BB962C8B-B14F-4D97-AF65-F5344CB8AC3E}">
        <p14:creationId xmlns:p14="http://schemas.microsoft.com/office/powerpoint/2010/main" val="23022650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98711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9561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6582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05687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50"/>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algn="ctr" defTabSz="932002"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1"/>
            <a:ext cx="11887199" cy="202251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78"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13"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52"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465"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542961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1" cy="2443746"/>
          </a:xfrm>
          <a:prstGeom prst="rect">
            <a:avLst/>
          </a:prstGeom>
        </p:spPr>
        <p:txBody>
          <a:bodyPr/>
          <a:lstStyle>
            <a:lvl1pPr marL="290367" indent="-29036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13" indent="-28084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76" indent="-29036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61" indent="-228485">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47" indent="-228485">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7"/>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9330628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427658"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8" spc="-100"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7962945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4" tIns="109712" rIns="146284" bIns="109712" numCol="1" spcCol="0" rtlCol="0" fromWordArt="0" anchor="t" anchorCtr="0" forceAA="0" compatLnSpc="1">
            <a:prstTxWarp prst="textNoShape">
              <a:avLst/>
            </a:prstTxWarp>
            <a:noAutofit/>
          </a:bodyPr>
          <a:lstStyle/>
          <a:p>
            <a:pPr algn="ctr" defTabSz="93227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3" y="1211287"/>
            <a:ext cx="10056812" cy="2751698"/>
          </a:xfrm>
          <a:noFill/>
        </p:spPr>
        <p:txBody>
          <a:bodyPr tIns="91440" bIns="91440" anchor="t" anchorCtr="0"/>
          <a:lstStyle>
            <a:lvl1pPr>
              <a:defRPr sz="7199"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59"/>
            <a:ext cx="10058401" cy="1829592"/>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49626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8"/>
            <a:ext cx="11889564" cy="917575"/>
          </a:xfrm>
          <a:prstGeom prst="rect">
            <a:avLst/>
          </a:prstGeo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9303464"/>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30854" y="445105"/>
            <a:ext cx="11629838" cy="565027"/>
          </a:xfrm>
          <a:prstGeom prst="rect">
            <a:avLst/>
          </a:prstGeom>
        </p:spPr>
        <p:txBody>
          <a:bodyPr/>
          <a:lstStyle>
            <a:lvl1pPr algn="l" defTabSz="932658" rtl="0" eaLnBrk="1" latinLnBrk="0" hangingPunct="1">
              <a:lnSpc>
                <a:spcPct val="90000"/>
              </a:lnSpc>
              <a:spcBef>
                <a:spcPct val="0"/>
              </a:spcBef>
              <a:buNone/>
              <a:defRPr lang="en-US" sz="4080" b="0" kern="1200" cap="none" spc="-102" baseline="0" dirty="0">
                <a:ln w="3175">
                  <a:noFill/>
                </a:ln>
                <a:solidFill>
                  <a:schemeClr val="tx2">
                    <a:alpha val="99000"/>
                  </a:schemeClr>
                </a:solidFill>
                <a:effectLst/>
                <a:latin typeface="Segoe UI Light" pitchFamily="34" charset="0"/>
                <a:ea typeface="+mn-ea"/>
                <a:cs typeface="Arial"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a:xfrm>
            <a:off x="12005194" y="6587508"/>
            <a:ext cx="406706" cy="372394"/>
          </a:xfrm>
          <a:prstGeom prst="rect">
            <a:avLst/>
          </a:prstGeom>
        </p:spPr>
        <p:txBody>
          <a:bodyPr/>
          <a:lstStyle/>
          <a:p>
            <a:pPr defTabSz="932578"/>
            <a:fld id="{B60359E2-F1E6-40F3-81C3-5A646FA87138}" type="slidenum">
              <a:rPr lang="en-US" sz="1836" smtClean="0">
                <a:solidFill>
                  <a:srgbClr val="000000"/>
                </a:solidFill>
              </a:rPr>
              <a:pPr defTabSz="932578"/>
              <a:t>‹#›</a:t>
            </a:fld>
            <a:endParaRPr lang="en-US" sz="1836" dirty="0">
              <a:solidFill>
                <a:srgbClr val="000000"/>
              </a:solidFill>
            </a:endParaRP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28331" y="25783"/>
            <a:ext cx="2280214" cy="838644"/>
          </a:xfrm>
          <a:prstGeom prst="rect">
            <a:avLst/>
          </a:prstGeom>
        </p:spPr>
      </p:pic>
    </p:spTree>
    <p:extLst>
      <p:ext uri="{BB962C8B-B14F-4D97-AF65-F5344CB8AC3E}">
        <p14:creationId xmlns:p14="http://schemas.microsoft.com/office/powerpoint/2010/main" val="739412232"/>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footer only">
    <p:spTree>
      <p:nvGrpSpPr>
        <p:cNvPr id="1" name=""/>
        <p:cNvGrpSpPr/>
        <p:nvPr/>
      </p:nvGrpSpPr>
      <p:grpSpPr>
        <a:xfrm>
          <a:off x="0" y="0"/>
          <a:ext cx="0" cy="0"/>
          <a:chOff x="0" y="0"/>
          <a:chExt cx="0" cy="0"/>
        </a:xfrm>
      </p:grpSpPr>
      <p:sp>
        <p:nvSpPr>
          <p:cNvPr id="11" name="Rectangle 10"/>
          <p:cNvSpPr/>
          <p:nvPr userDrawn="1"/>
        </p:nvSpPr>
        <p:spPr>
          <a:xfrm>
            <a:off x="5" y="6640148"/>
            <a:ext cx="12436475" cy="36187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08"/>
            <a:endParaRPr lang="en-US" sz="2176" dirty="0">
              <a:solidFill>
                <a:srgbClr val="D2D2D2"/>
              </a:solidFill>
            </a:endParaRPr>
          </a:p>
        </p:txBody>
      </p:sp>
      <p:sp>
        <p:nvSpPr>
          <p:cNvPr id="18" name="Slide Number Placeholder 5"/>
          <p:cNvSpPr txBox="1">
            <a:spLocks/>
          </p:cNvSpPr>
          <p:nvPr userDrawn="1"/>
        </p:nvSpPr>
        <p:spPr>
          <a:xfrm>
            <a:off x="124365" y="6714744"/>
            <a:ext cx="2901844" cy="273564"/>
          </a:xfrm>
          <a:prstGeom prst="rect">
            <a:avLst/>
          </a:prstGeom>
        </p:spPr>
        <p:txBody>
          <a:bodyPr lIns="0" tIns="0" rIns="0" bIns="0"/>
          <a:lstStyle>
            <a:defPPr>
              <a:defRPr lang="en-US"/>
            </a:defPPr>
            <a:lvl1pPr marL="0" algn="l" defTabSz="408153" rtl="0" eaLnBrk="1" latinLnBrk="0" hangingPunct="1">
              <a:defRPr sz="1600" kern="1200">
                <a:solidFill>
                  <a:schemeClr val="tx1"/>
                </a:solidFill>
                <a:latin typeface="+mn-lt"/>
                <a:ea typeface="+mn-ea"/>
                <a:cs typeface="+mn-cs"/>
              </a:defRPr>
            </a:lvl1pPr>
            <a:lvl2pPr marL="408153" algn="l" defTabSz="408153" rtl="0" eaLnBrk="1" latinLnBrk="0" hangingPunct="1">
              <a:defRPr sz="1600" kern="1200">
                <a:solidFill>
                  <a:schemeClr val="tx1"/>
                </a:solidFill>
                <a:latin typeface="+mn-lt"/>
                <a:ea typeface="+mn-ea"/>
                <a:cs typeface="+mn-cs"/>
              </a:defRPr>
            </a:lvl2pPr>
            <a:lvl3pPr marL="816306" algn="l" defTabSz="408153" rtl="0" eaLnBrk="1" latinLnBrk="0" hangingPunct="1">
              <a:defRPr sz="1600" kern="1200">
                <a:solidFill>
                  <a:schemeClr val="tx1"/>
                </a:solidFill>
                <a:latin typeface="+mn-lt"/>
                <a:ea typeface="+mn-ea"/>
                <a:cs typeface="+mn-cs"/>
              </a:defRPr>
            </a:lvl3pPr>
            <a:lvl4pPr marL="1224459" algn="l" defTabSz="408153" rtl="0" eaLnBrk="1" latinLnBrk="0" hangingPunct="1">
              <a:defRPr sz="1600" kern="1200">
                <a:solidFill>
                  <a:schemeClr val="tx1"/>
                </a:solidFill>
                <a:latin typeface="+mn-lt"/>
                <a:ea typeface="+mn-ea"/>
                <a:cs typeface="+mn-cs"/>
              </a:defRPr>
            </a:lvl4pPr>
            <a:lvl5pPr marL="1632613" algn="l" defTabSz="408153" rtl="0" eaLnBrk="1" latinLnBrk="0" hangingPunct="1">
              <a:defRPr sz="1600" kern="1200">
                <a:solidFill>
                  <a:schemeClr val="tx1"/>
                </a:solidFill>
                <a:latin typeface="+mn-lt"/>
                <a:ea typeface="+mn-ea"/>
                <a:cs typeface="+mn-cs"/>
              </a:defRPr>
            </a:lvl5pPr>
            <a:lvl6pPr marL="2040766" algn="l" defTabSz="408153" rtl="0" eaLnBrk="1" latinLnBrk="0" hangingPunct="1">
              <a:defRPr sz="1600" kern="1200">
                <a:solidFill>
                  <a:schemeClr val="tx1"/>
                </a:solidFill>
                <a:latin typeface="+mn-lt"/>
                <a:ea typeface="+mn-ea"/>
                <a:cs typeface="+mn-cs"/>
              </a:defRPr>
            </a:lvl6pPr>
            <a:lvl7pPr marL="2448919" algn="l" defTabSz="408153" rtl="0" eaLnBrk="1" latinLnBrk="0" hangingPunct="1">
              <a:defRPr sz="1600" kern="1200">
                <a:solidFill>
                  <a:schemeClr val="tx1"/>
                </a:solidFill>
                <a:latin typeface="+mn-lt"/>
                <a:ea typeface="+mn-ea"/>
                <a:cs typeface="+mn-cs"/>
              </a:defRPr>
            </a:lvl7pPr>
            <a:lvl8pPr marL="2857071" algn="l" defTabSz="408153" rtl="0" eaLnBrk="1" latinLnBrk="0" hangingPunct="1">
              <a:defRPr sz="1600" kern="1200">
                <a:solidFill>
                  <a:schemeClr val="tx1"/>
                </a:solidFill>
                <a:latin typeface="+mn-lt"/>
                <a:ea typeface="+mn-ea"/>
                <a:cs typeface="+mn-cs"/>
              </a:defRPr>
            </a:lvl8pPr>
            <a:lvl9pPr marL="3265224" algn="l" defTabSz="408153" rtl="0" eaLnBrk="1" latinLnBrk="0" hangingPunct="1">
              <a:defRPr sz="1600" kern="1200">
                <a:solidFill>
                  <a:schemeClr val="tx1"/>
                </a:solidFill>
                <a:latin typeface="+mn-lt"/>
                <a:ea typeface="+mn-ea"/>
                <a:cs typeface="+mn-cs"/>
              </a:defRPr>
            </a:lvl9pPr>
          </a:lstStyle>
          <a:p>
            <a:fld id="{103D9B63-0BF9-5C4E-A355-9EB001CFAB3D}" type="slidenum">
              <a:rPr lang="en-US" sz="1088" smtClean="0">
                <a:solidFill>
                  <a:srgbClr val="68217A"/>
                </a:solidFill>
                <a:ea typeface="Segoe UI" pitchFamily="34" charset="0"/>
                <a:cs typeface="Segoe UI" pitchFamily="34" charset="0"/>
              </a:rPr>
              <a:pPr/>
              <a:t>‹#›</a:t>
            </a:fld>
            <a:endParaRPr lang="en-US" sz="1088" dirty="0">
              <a:solidFill>
                <a:srgbClr val="68217A"/>
              </a:solidFill>
              <a:ea typeface="Segoe UI" pitchFamily="34" charset="0"/>
              <a:cs typeface="Segoe UI" pitchFamily="34" charset="0"/>
            </a:endParaRPr>
          </a:p>
        </p:txBody>
      </p:sp>
      <p:sp>
        <p:nvSpPr>
          <p:cNvPr id="17" name="Slide Number Placeholder 5"/>
          <p:cNvSpPr txBox="1">
            <a:spLocks/>
          </p:cNvSpPr>
          <p:nvPr userDrawn="1"/>
        </p:nvSpPr>
        <p:spPr>
          <a:xfrm>
            <a:off x="396418" y="6714744"/>
            <a:ext cx="4352766" cy="273564"/>
          </a:xfrm>
          <a:prstGeom prst="rect">
            <a:avLst/>
          </a:prstGeom>
        </p:spPr>
        <p:txBody>
          <a:bodyPr lIns="0" tIns="0" rIns="0" bIns="0"/>
          <a:lstStyle>
            <a:defPPr>
              <a:defRPr lang="en-US"/>
            </a:defPPr>
            <a:lvl1pPr marL="0" algn="l" defTabSz="408153" rtl="0" eaLnBrk="1" latinLnBrk="0" hangingPunct="1">
              <a:defRPr sz="800" kern="1200">
                <a:solidFill>
                  <a:schemeClr val="tx1"/>
                </a:solidFill>
                <a:latin typeface="Segoe UI" pitchFamily="34" charset="0"/>
                <a:ea typeface="Segoe UI" pitchFamily="34" charset="0"/>
                <a:cs typeface="Segoe UI" pitchFamily="34" charset="0"/>
              </a:defRPr>
            </a:lvl1pPr>
            <a:lvl2pPr marL="408153" algn="l" defTabSz="408153" rtl="0" eaLnBrk="1" latinLnBrk="0" hangingPunct="1">
              <a:defRPr sz="1600" kern="1200">
                <a:solidFill>
                  <a:schemeClr val="tx1"/>
                </a:solidFill>
                <a:latin typeface="+mn-lt"/>
                <a:ea typeface="+mn-ea"/>
                <a:cs typeface="+mn-cs"/>
              </a:defRPr>
            </a:lvl2pPr>
            <a:lvl3pPr marL="816306" algn="l" defTabSz="408153" rtl="0" eaLnBrk="1" latinLnBrk="0" hangingPunct="1">
              <a:defRPr sz="1600" kern="1200">
                <a:solidFill>
                  <a:schemeClr val="tx1"/>
                </a:solidFill>
                <a:latin typeface="+mn-lt"/>
                <a:ea typeface="+mn-ea"/>
                <a:cs typeface="+mn-cs"/>
              </a:defRPr>
            </a:lvl3pPr>
            <a:lvl4pPr marL="1224459" algn="l" defTabSz="408153" rtl="0" eaLnBrk="1" latinLnBrk="0" hangingPunct="1">
              <a:defRPr sz="1600" kern="1200">
                <a:solidFill>
                  <a:schemeClr val="tx1"/>
                </a:solidFill>
                <a:latin typeface="+mn-lt"/>
                <a:ea typeface="+mn-ea"/>
                <a:cs typeface="+mn-cs"/>
              </a:defRPr>
            </a:lvl4pPr>
            <a:lvl5pPr marL="1632613" algn="l" defTabSz="408153" rtl="0" eaLnBrk="1" latinLnBrk="0" hangingPunct="1">
              <a:defRPr sz="1600" kern="1200">
                <a:solidFill>
                  <a:schemeClr val="tx1"/>
                </a:solidFill>
                <a:latin typeface="+mn-lt"/>
                <a:ea typeface="+mn-ea"/>
                <a:cs typeface="+mn-cs"/>
              </a:defRPr>
            </a:lvl5pPr>
            <a:lvl6pPr marL="2040766" algn="l" defTabSz="408153" rtl="0" eaLnBrk="1" latinLnBrk="0" hangingPunct="1">
              <a:defRPr sz="1600" kern="1200">
                <a:solidFill>
                  <a:schemeClr val="tx1"/>
                </a:solidFill>
                <a:latin typeface="+mn-lt"/>
                <a:ea typeface="+mn-ea"/>
                <a:cs typeface="+mn-cs"/>
              </a:defRPr>
            </a:lvl6pPr>
            <a:lvl7pPr marL="2448919" algn="l" defTabSz="408153" rtl="0" eaLnBrk="1" latinLnBrk="0" hangingPunct="1">
              <a:defRPr sz="1600" kern="1200">
                <a:solidFill>
                  <a:schemeClr val="tx1"/>
                </a:solidFill>
                <a:latin typeface="+mn-lt"/>
                <a:ea typeface="+mn-ea"/>
                <a:cs typeface="+mn-cs"/>
              </a:defRPr>
            </a:lvl7pPr>
            <a:lvl8pPr marL="2857071" algn="l" defTabSz="408153" rtl="0" eaLnBrk="1" latinLnBrk="0" hangingPunct="1">
              <a:defRPr sz="1600" kern="1200">
                <a:solidFill>
                  <a:schemeClr val="tx1"/>
                </a:solidFill>
                <a:latin typeface="+mn-lt"/>
                <a:ea typeface="+mn-ea"/>
                <a:cs typeface="+mn-cs"/>
              </a:defRPr>
            </a:lvl8pPr>
            <a:lvl9pPr marL="3265224" algn="l" defTabSz="408153" rtl="0" eaLnBrk="1" latinLnBrk="0" hangingPunct="1">
              <a:defRPr sz="1600" kern="1200">
                <a:solidFill>
                  <a:schemeClr val="tx1"/>
                </a:solidFill>
                <a:latin typeface="+mn-lt"/>
                <a:ea typeface="+mn-ea"/>
                <a:cs typeface="+mn-cs"/>
              </a:defRPr>
            </a:lvl9pPr>
          </a:lstStyle>
          <a:p>
            <a:r>
              <a:rPr lang="en-US" sz="1088" dirty="0">
                <a:solidFill>
                  <a:srgbClr val="68217A"/>
                </a:solidFill>
              </a:rPr>
              <a:t>|  Presentation title in </a:t>
            </a:r>
            <a:r>
              <a:rPr lang="en-US" sz="1088" dirty="0" err="1">
                <a:solidFill>
                  <a:srgbClr val="68217A"/>
                </a:solidFill>
              </a:rPr>
              <a:t>Segoe</a:t>
            </a:r>
            <a:r>
              <a:rPr lang="en-US" sz="1088" dirty="0">
                <a:solidFill>
                  <a:srgbClr val="68217A"/>
                </a:solidFill>
              </a:rPr>
              <a:t> 8pt</a:t>
            </a:r>
          </a:p>
          <a:p>
            <a:endParaRPr lang="en-US" sz="1088" dirty="0">
              <a:solidFill>
                <a:srgbClr val="341447"/>
              </a:solidFill>
            </a:endParaRPr>
          </a:p>
        </p:txBody>
      </p:sp>
    </p:spTree>
    <p:extLst>
      <p:ext uri="{BB962C8B-B14F-4D97-AF65-F5344CB8AC3E}">
        <p14:creationId xmlns:p14="http://schemas.microsoft.com/office/powerpoint/2010/main" val="3931869380"/>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bar at top - white page">
    <p:spTree>
      <p:nvGrpSpPr>
        <p:cNvPr id="1" name=""/>
        <p:cNvGrpSpPr/>
        <p:nvPr/>
      </p:nvGrpSpPr>
      <p:grpSpPr>
        <a:xfrm>
          <a:off x="0" y="0"/>
          <a:ext cx="0" cy="0"/>
          <a:chOff x="0" y="0"/>
          <a:chExt cx="0" cy="0"/>
        </a:xfrm>
      </p:grpSpPr>
      <p:sp>
        <p:nvSpPr>
          <p:cNvPr id="3" name="Rectangle 2"/>
          <p:cNvSpPr/>
          <p:nvPr userDrawn="1"/>
        </p:nvSpPr>
        <p:spPr>
          <a:xfrm>
            <a:off x="5" y="1"/>
            <a:ext cx="12436475" cy="124347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08"/>
            <a:endParaRPr lang="en-US" sz="2176" dirty="0">
              <a:solidFill>
                <a:prstClr val="white"/>
              </a:solidFill>
            </a:endParaRPr>
          </a:p>
        </p:txBody>
      </p:sp>
      <p:sp>
        <p:nvSpPr>
          <p:cNvPr id="5" name="Title 1"/>
          <p:cNvSpPr>
            <a:spLocks noGrp="1"/>
          </p:cNvSpPr>
          <p:nvPr>
            <p:ph type="ctrTitle"/>
          </p:nvPr>
        </p:nvSpPr>
        <p:spPr>
          <a:xfrm>
            <a:off x="671575" y="211401"/>
            <a:ext cx="10571004" cy="1038571"/>
          </a:xfrm>
          <a:prstGeom prst="rect">
            <a:avLst/>
          </a:prstGeom>
        </p:spPr>
        <p:txBody>
          <a:bodyPr lIns="0" tIns="0" rIns="0" bIns="0"/>
          <a:lstStyle>
            <a:lvl1pPr algn="l">
              <a:defRPr sz="4623">
                <a:solidFill>
                  <a:schemeClr val="bg1"/>
                </a:solidFill>
                <a:latin typeface="Segoe UI Light" pitchFamily="34" charset="0"/>
              </a:defRPr>
            </a:lvl1pPr>
          </a:lstStyle>
          <a:p>
            <a:r>
              <a:rPr lang="en-US" dirty="0"/>
              <a:t>Click to edit Master title style</a:t>
            </a:r>
          </a:p>
        </p:txBody>
      </p:sp>
      <p:sp>
        <p:nvSpPr>
          <p:cNvPr id="6" name="Rectangle 5"/>
          <p:cNvSpPr/>
          <p:nvPr userDrawn="1"/>
        </p:nvSpPr>
        <p:spPr>
          <a:xfrm>
            <a:off x="5" y="6640148"/>
            <a:ext cx="12436475" cy="36187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08"/>
            <a:endParaRPr lang="en-US" sz="2176" dirty="0">
              <a:solidFill>
                <a:srgbClr val="D2D2D2"/>
              </a:solidFill>
            </a:endParaRPr>
          </a:p>
        </p:txBody>
      </p:sp>
      <p:sp>
        <p:nvSpPr>
          <p:cNvPr id="9" name="Slide Number Placeholder 5"/>
          <p:cNvSpPr txBox="1">
            <a:spLocks/>
          </p:cNvSpPr>
          <p:nvPr userDrawn="1"/>
        </p:nvSpPr>
        <p:spPr>
          <a:xfrm>
            <a:off x="124365" y="6714744"/>
            <a:ext cx="2901844" cy="273564"/>
          </a:xfrm>
          <a:prstGeom prst="rect">
            <a:avLst/>
          </a:prstGeom>
        </p:spPr>
        <p:txBody>
          <a:bodyPr lIns="0" tIns="0" rIns="0" bIns="0"/>
          <a:lstStyle>
            <a:defPPr>
              <a:defRPr lang="en-US"/>
            </a:defPPr>
            <a:lvl1pPr marL="0" algn="l" defTabSz="408153" rtl="0" eaLnBrk="1" latinLnBrk="0" hangingPunct="1">
              <a:defRPr sz="1600" kern="1200">
                <a:solidFill>
                  <a:schemeClr val="tx1"/>
                </a:solidFill>
                <a:latin typeface="+mn-lt"/>
                <a:ea typeface="+mn-ea"/>
                <a:cs typeface="+mn-cs"/>
              </a:defRPr>
            </a:lvl1pPr>
            <a:lvl2pPr marL="408153" algn="l" defTabSz="408153" rtl="0" eaLnBrk="1" latinLnBrk="0" hangingPunct="1">
              <a:defRPr sz="1600" kern="1200">
                <a:solidFill>
                  <a:schemeClr val="tx1"/>
                </a:solidFill>
                <a:latin typeface="+mn-lt"/>
                <a:ea typeface="+mn-ea"/>
                <a:cs typeface="+mn-cs"/>
              </a:defRPr>
            </a:lvl2pPr>
            <a:lvl3pPr marL="816306" algn="l" defTabSz="408153" rtl="0" eaLnBrk="1" latinLnBrk="0" hangingPunct="1">
              <a:defRPr sz="1600" kern="1200">
                <a:solidFill>
                  <a:schemeClr val="tx1"/>
                </a:solidFill>
                <a:latin typeface="+mn-lt"/>
                <a:ea typeface="+mn-ea"/>
                <a:cs typeface="+mn-cs"/>
              </a:defRPr>
            </a:lvl3pPr>
            <a:lvl4pPr marL="1224459" algn="l" defTabSz="408153" rtl="0" eaLnBrk="1" latinLnBrk="0" hangingPunct="1">
              <a:defRPr sz="1600" kern="1200">
                <a:solidFill>
                  <a:schemeClr val="tx1"/>
                </a:solidFill>
                <a:latin typeface="+mn-lt"/>
                <a:ea typeface="+mn-ea"/>
                <a:cs typeface="+mn-cs"/>
              </a:defRPr>
            </a:lvl4pPr>
            <a:lvl5pPr marL="1632613" algn="l" defTabSz="408153" rtl="0" eaLnBrk="1" latinLnBrk="0" hangingPunct="1">
              <a:defRPr sz="1600" kern="1200">
                <a:solidFill>
                  <a:schemeClr val="tx1"/>
                </a:solidFill>
                <a:latin typeface="+mn-lt"/>
                <a:ea typeface="+mn-ea"/>
                <a:cs typeface="+mn-cs"/>
              </a:defRPr>
            </a:lvl5pPr>
            <a:lvl6pPr marL="2040766" algn="l" defTabSz="408153" rtl="0" eaLnBrk="1" latinLnBrk="0" hangingPunct="1">
              <a:defRPr sz="1600" kern="1200">
                <a:solidFill>
                  <a:schemeClr val="tx1"/>
                </a:solidFill>
                <a:latin typeface="+mn-lt"/>
                <a:ea typeface="+mn-ea"/>
                <a:cs typeface="+mn-cs"/>
              </a:defRPr>
            </a:lvl6pPr>
            <a:lvl7pPr marL="2448919" algn="l" defTabSz="408153" rtl="0" eaLnBrk="1" latinLnBrk="0" hangingPunct="1">
              <a:defRPr sz="1600" kern="1200">
                <a:solidFill>
                  <a:schemeClr val="tx1"/>
                </a:solidFill>
                <a:latin typeface="+mn-lt"/>
                <a:ea typeface="+mn-ea"/>
                <a:cs typeface="+mn-cs"/>
              </a:defRPr>
            </a:lvl7pPr>
            <a:lvl8pPr marL="2857071" algn="l" defTabSz="408153" rtl="0" eaLnBrk="1" latinLnBrk="0" hangingPunct="1">
              <a:defRPr sz="1600" kern="1200">
                <a:solidFill>
                  <a:schemeClr val="tx1"/>
                </a:solidFill>
                <a:latin typeface="+mn-lt"/>
                <a:ea typeface="+mn-ea"/>
                <a:cs typeface="+mn-cs"/>
              </a:defRPr>
            </a:lvl8pPr>
            <a:lvl9pPr marL="3265224" algn="l" defTabSz="408153" rtl="0" eaLnBrk="1" latinLnBrk="0" hangingPunct="1">
              <a:defRPr sz="1600" kern="1200">
                <a:solidFill>
                  <a:schemeClr val="tx1"/>
                </a:solidFill>
                <a:latin typeface="+mn-lt"/>
                <a:ea typeface="+mn-ea"/>
                <a:cs typeface="+mn-cs"/>
              </a:defRPr>
            </a:lvl9pPr>
          </a:lstStyle>
          <a:p>
            <a:fld id="{103D9B63-0BF9-5C4E-A355-9EB001CFAB3D}" type="slidenum">
              <a:rPr lang="en-US" sz="1088" smtClean="0">
                <a:solidFill>
                  <a:srgbClr val="68217A"/>
                </a:solidFill>
                <a:ea typeface="Segoe UI" pitchFamily="34" charset="0"/>
                <a:cs typeface="Segoe UI" pitchFamily="34" charset="0"/>
              </a:rPr>
              <a:pPr/>
              <a:t>‹#›</a:t>
            </a:fld>
            <a:endParaRPr lang="en-US" sz="1088" dirty="0">
              <a:solidFill>
                <a:srgbClr val="68217A"/>
              </a:solidFill>
              <a:ea typeface="Segoe UI" pitchFamily="34" charset="0"/>
              <a:cs typeface="Segoe UI" pitchFamily="34" charset="0"/>
            </a:endParaRPr>
          </a:p>
        </p:txBody>
      </p:sp>
      <p:sp>
        <p:nvSpPr>
          <p:cNvPr id="10" name="Slide Number Placeholder 5"/>
          <p:cNvSpPr txBox="1">
            <a:spLocks/>
          </p:cNvSpPr>
          <p:nvPr userDrawn="1"/>
        </p:nvSpPr>
        <p:spPr>
          <a:xfrm>
            <a:off x="396418" y="6714744"/>
            <a:ext cx="4352766" cy="273564"/>
          </a:xfrm>
          <a:prstGeom prst="rect">
            <a:avLst/>
          </a:prstGeom>
        </p:spPr>
        <p:txBody>
          <a:bodyPr lIns="0" tIns="0" rIns="0" bIns="0"/>
          <a:lstStyle>
            <a:defPPr>
              <a:defRPr lang="en-US"/>
            </a:defPPr>
            <a:lvl1pPr marL="0" algn="l" defTabSz="408153" rtl="0" eaLnBrk="1" latinLnBrk="0" hangingPunct="1">
              <a:defRPr sz="800" kern="1200">
                <a:solidFill>
                  <a:schemeClr val="tx1"/>
                </a:solidFill>
                <a:latin typeface="Segoe UI" pitchFamily="34" charset="0"/>
                <a:ea typeface="Segoe UI" pitchFamily="34" charset="0"/>
                <a:cs typeface="Segoe UI" pitchFamily="34" charset="0"/>
              </a:defRPr>
            </a:lvl1pPr>
            <a:lvl2pPr marL="408153" algn="l" defTabSz="408153" rtl="0" eaLnBrk="1" latinLnBrk="0" hangingPunct="1">
              <a:defRPr sz="1600" kern="1200">
                <a:solidFill>
                  <a:schemeClr val="tx1"/>
                </a:solidFill>
                <a:latin typeface="+mn-lt"/>
                <a:ea typeface="+mn-ea"/>
                <a:cs typeface="+mn-cs"/>
              </a:defRPr>
            </a:lvl2pPr>
            <a:lvl3pPr marL="816306" algn="l" defTabSz="408153" rtl="0" eaLnBrk="1" latinLnBrk="0" hangingPunct="1">
              <a:defRPr sz="1600" kern="1200">
                <a:solidFill>
                  <a:schemeClr val="tx1"/>
                </a:solidFill>
                <a:latin typeface="+mn-lt"/>
                <a:ea typeface="+mn-ea"/>
                <a:cs typeface="+mn-cs"/>
              </a:defRPr>
            </a:lvl3pPr>
            <a:lvl4pPr marL="1224459" algn="l" defTabSz="408153" rtl="0" eaLnBrk="1" latinLnBrk="0" hangingPunct="1">
              <a:defRPr sz="1600" kern="1200">
                <a:solidFill>
                  <a:schemeClr val="tx1"/>
                </a:solidFill>
                <a:latin typeface="+mn-lt"/>
                <a:ea typeface="+mn-ea"/>
                <a:cs typeface="+mn-cs"/>
              </a:defRPr>
            </a:lvl4pPr>
            <a:lvl5pPr marL="1632613" algn="l" defTabSz="408153" rtl="0" eaLnBrk="1" latinLnBrk="0" hangingPunct="1">
              <a:defRPr sz="1600" kern="1200">
                <a:solidFill>
                  <a:schemeClr val="tx1"/>
                </a:solidFill>
                <a:latin typeface="+mn-lt"/>
                <a:ea typeface="+mn-ea"/>
                <a:cs typeface="+mn-cs"/>
              </a:defRPr>
            </a:lvl5pPr>
            <a:lvl6pPr marL="2040766" algn="l" defTabSz="408153" rtl="0" eaLnBrk="1" latinLnBrk="0" hangingPunct="1">
              <a:defRPr sz="1600" kern="1200">
                <a:solidFill>
                  <a:schemeClr val="tx1"/>
                </a:solidFill>
                <a:latin typeface="+mn-lt"/>
                <a:ea typeface="+mn-ea"/>
                <a:cs typeface="+mn-cs"/>
              </a:defRPr>
            </a:lvl6pPr>
            <a:lvl7pPr marL="2448919" algn="l" defTabSz="408153" rtl="0" eaLnBrk="1" latinLnBrk="0" hangingPunct="1">
              <a:defRPr sz="1600" kern="1200">
                <a:solidFill>
                  <a:schemeClr val="tx1"/>
                </a:solidFill>
                <a:latin typeface="+mn-lt"/>
                <a:ea typeface="+mn-ea"/>
                <a:cs typeface="+mn-cs"/>
              </a:defRPr>
            </a:lvl7pPr>
            <a:lvl8pPr marL="2857071" algn="l" defTabSz="408153" rtl="0" eaLnBrk="1" latinLnBrk="0" hangingPunct="1">
              <a:defRPr sz="1600" kern="1200">
                <a:solidFill>
                  <a:schemeClr val="tx1"/>
                </a:solidFill>
                <a:latin typeface="+mn-lt"/>
                <a:ea typeface="+mn-ea"/>
                <a:cs typeface="+mn-cs"/>
              </a:defRPr>
            </a:lvl8pPr>
            <a:lvl9pPr marL="3265224" algn="l" defTabSz="408153" rtl="0" eaLnBrk="1" latinLnBrk="0" hangingPunct="1">
              <a:defRPr sz="1600" kern="1200">
                <a:solidFill>
                  <a:schemeClr val="tx1"/>
                </a:solidFill>
                <a:latin typeface="+mn-lt"/>
                <a:ea typeface="+mn-ea"/>
                <a:cs typeface="+mn-cs"/>
              </a:defRPr>
            </a:lvl9pPr>
          </a:lstStyle>
          <a:p>
            <a:r>
              <a:rPr lang="en-US" sz="1088" dirty="0">
                <a:solidFill>
                  <a:srgbClr val="68217A"/>
                </a:solidFill>
              </a:rPr>
              <a:t>|  Dev12 Marketing Planning</a:t>
            </a:r>
          </a:p>
          <a:p>
            <a:endParaRPr lang="en-US" sz="1088" dirty="0">
              <a:solidFill>
                <a:srgbClr val="341447"/>
              </a:solidFill>
            </a:endParaRPr>
          </a:p>
        </p:txBody>
      </p:sp>
      <p:sp>
        <p:nvSpPr>
          <p:cNvPr id="16" name="Right Triangle 15"/>
          <p:cNvSpPr/>
          <p:nvPr userDrawn="1"/>
        </p:nvSpPr>
        <p:spPr>
          <a:xfrm flipH="1" flipV="1">
            <a:off x="10971133" y="6"/>
            <a:ext cx="1465349" cy="926128"/>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55008"/>
            <a:endParaRPr lang="en-US" sz="2176">
              <a:solidFill>
                <a:prstClr val="white"/>
              </a:solidFill>
            </a:endParaRPr>
          </a:p>
        </p:txBody>
      </p:sp>
    </p:spTree>
    <p:extLst>
      <p:ext uri="{BB962C8B-B14F-4D97-AF65-F5344CB8AC3E}">
        <p14:creationId xmlns:p14="http://schemas.microsoft.com/office/powerpoint/2010/main" val="2866272338"/>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3 gray box on left">
    <p:spTree>
      <p:nvGrpSpPr>
        <p:cNvPr id="1" name=""/>
        <p:cNvGrpSpPr/>
        <p:nvPr/>
      </p:nvGrpSpPr>
      <p:grpSpPr>
        <a:xfrm>
          <a:off x="0" y="0"/>
          <a:ext cx="0" cy="0"/>
          <a:chOff x="0" y="0"/>
          <a:chExt cx="0" cy="0"/>
        </a:xfrm>
      </p:grpSpPr>
      <p:sp>
        <p:nvSpPr>
          <p:cNvPr id="12" name="Rectangle 11"/>
          <p:cNvSpPr/>
          <p:nvPr userDrawn="1"/>
        </p:nvSpPr>
        <p:spPr>
          <a:xfrm>
            <a:off x="5" y="1"/>
            <a:ext cx="12436475" cy="124347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08"/>
            <a:endParaRPr lang="en-US" sz="2176" dirty="0">
              <a:solidFill>
                <a:prstClr val="white"/>
              </a:solidFill>
            </a:endParaRPr>
          </a:p>
        </p:txBody>
      </p:sp>
      <p:sp>
        <p:nvSpPr>
          <p:cNvPr id="15" name="Rectangle 14"/>
          <p:cNvSpPr/>
          <p:nvPr userDrawn="1"/>
        </p:nvSpPr>
        <p:spPr>
          <a:xfrm>
            <a:off x="10" y="1243471"/>
            <a:ext cx="3654374" cy="539666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08"/>
            <a:endParaRPr lang="en-US" sz="2176" dirty="0">
              <a:solidFill>
                <a:srgbClr val="D2D2D2"/>
              </a:solidFill>
            </a:endParaRPr>
          </a:p>
        </p:txBody>
      </p:sp>
      <p:sp>
        <p:nvSpPr>
          <p:cNvPr id="2" name="Title 1"/>
          <p:cNvSpPr>
            <a:spLocks noGrp="1"/>
          </p:cNvSpPr>
          <p:nvPr>
            <p:ph type="ctrTitle"/>
          </p:nvPr>
        </p:nvSpPr>
        <p:spPr>
          <a:xfrm>
            <a:off x="671575" y="211401"/>
            <a:ext cx="10571004" cy="1038571"/>
          </a:xfrm>
          <a:prstGeom prst="rect">
            <a:avLst/>
          </a:prstGeom>
        </p:spPr>
        <p:txBody>
          <a:bodyPr lIns="0" tIns="0" rIns="0" bIns="0"/>
          <a:lstStyle>
            <a:lvl1pPr algn="l">
              <a:defRPr sz="4623">
                <a:solidFill>
                  <a:schemeClr val="bg1"/>
                </a:solidFill>
                <a:latin typeface="Segoe UI Light" pitchFamily="34" charset="0"/>
              </a:defRPr>
            </a:lvl1pPr>
          </a:lstStyle>
          <a:p>
            <a:r>
              <a:rPr lang="en-US" dirty="0"/>
              <a:t>Click to edit Master title style</a:t>
            </a:r>
          </a:p>
        </p:txBody>
      </p:sp>
      <p:sp>
        <p:nvSpPr>
          <p:cNvPr id="11" name="Rectangle 10"/>
          <p:cNvSpPr/>
          <p:nvPr userDrawn="1"/>
        </p:nvSpPr>
        <p:spPr>
          <a:xfrm>
            <a:off x="5" y="6640148"/>
            <a:ext cx="12436475" cy="36187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08"/>
            <a:endParaRPr lang="en-US" sz="2176" dirty="0">
              <a:solidFill>
                <a:srgbClr val="D2D2D2"/>
              </a:solidFill>
            </a:endParaRPr>
          </a:p>
        </p:txBody>
      </p:sp>
      <p:sp>
        <p:nvSpPr>
          <p:cNvPr id="16" name="Slide Number Placeholder 5"/>
          <p:cNvSpPr txBox="1">
            <a:spLocks/>
          </p:cNvSpPr>
          <p:nvPr userDrawn="1"/>
        </p:nvSpPr>
        <p:spPr>
          <a:xfrm>
            <a:off x="124365" y="6714744"/>
            <a:ext cx="2901844" cy="273564"/>
          </a:xfrm>
          <a:prstGeom prst="rect">
            <a:avLst/>
          </a:prstGeom>
        </p:spPr>
        <p:txBody>
          <a:bodyPr lIns="0" tIns="0" rIns="0" bIns="0"/>
          <a:lstStyle>
            <a:defPPr>
              <a:defRPr lang="en-US"/>
            </a:defPPr>
            <a:lvl1pPr marL="0" algn="l" defTabSz="408153" rtl="0" eaLnBrk="1" latinLnBrk="0" hangingPunct="1">
              <a:defRPr sz="1600" kern="1200">
                <a:solidFill>
                  <a:schemeClr val="tx1"/>
                </a:solidFill>
                <a:latin typeface="+mn-lt"/>
                <a:ea typeface="+mn-ea"/>
                <a:cs typeface="+mn-cs"/>
              </a:defRPr>
            </a:lvl1pPr>
            <a:lvl2pPr marL="408153" algn="l" defTabSz="408153" rtl="0" eaLnBrk="1" latinLnBrk="0" hangingPunct="1">
              <a:defRPr sz="1600" kern="1200">
                <a:solidFill>
                  <a:schemeClr val="tx1"/>
                </a:solidFill>
                <a:latin typeface="+mn-lt"/>
                <a:ea typeface="+mn-ea"/>
                <a:cs typeface="+mn-cs"/>
              </a:defRPr>
            </a:lvl2pPr>
            <a:lvl3pPr marL="816306" algn="l" defTabSz="408153" rtl="0" eaLnBrk="1" latinLnBrk="0" hangingPunct="1">
              <a:defRPr sz="1600" kern="1200">
                <a:solidFill>
                  <a:schemeClr val="tx1"/>
                </a:solidFill>
                <a:latin typeface="+mn-lt"/>
                <a:ea typeface="+mn-ea"/>
                <a:cs typeface="+mn-cs"/>
              </a:defRPr>
            </a:lvl3pPr>
            <a:lvl4pPr marL="1224459" algn="l" defTabSz="408153" rtl="0" eaLnBrk="1" latinLnBrk="0" hangingPunct="1">
              <a:defRPr sz="1600" kern="1200">
                <a:solidFill>
                  <a:schemeClr val="tx1"/>
                </a:solidFill>
                <a:latin typeface="+mn-lt"/>
                <a:ea typeface="+mn-ea"/>
                <a:cs typeface="+mn-cs"/>
              </a:defRPr>
            </a:lvl4pPr>
            <a:lvl5pPr marL="1632613" algn="l" defTabSz="408153" rtl="0" eaLnBrk="1" latinLnBrk="0" hangingPunct="1">
              <a:defRPr sz="1600" kern="1200">
                <a:solidFill>
                  <a:schemeClr val="tx1"/>
                </a:solidFill>
                <a:latin typeface="+mn-lt"/>
                <a:ea typeface="+mn-ea"/>
                <a:cs typeface="+mn-cs"/>
              </a:defRPr>
            </a:lvl5pPr>
            <a:lvl6pPr marL="2040766" algn="l" defTabSz="408153" rtl="0" eaLnBrk="1" latinLnBrk="0" hangingPunct="1">
              <a:defRPr sz="1600" kern="1200">
                <a:solidFill>
                  <a:schemeClr val="tx1"/>
                </a:solidFill>
                <a:latin typeface="+mn-lt"/>
                <a:ea typeface="+mn-ea"/>
                <a:cs typeface="+mn-cs"/>
              </a:defRPr>
            </a:lvl6pPr>
            <a:lvl7pPr marL="2448919" algn="l" defTabSz="408153" rtl="0" eaLnBrk="1" latinLnBrk="0" hangingPunct="1">
              <a:defRPr sz="1600" kern="1200">
                <a:solidFill>
                  <a:schemeClr val="tx1"/>
                </a:solidFill>
                <a:latin typeface="+mn-lt"/>
                <a:ea typeface="+mn-ea"/>
                <a:cs typeface="+mn-cs"/>
              </a:defRPr>
            </a:lvl7pPr>
            <a:lvl8pPr marL="2857071" algn="l" defTabSz="408153" rtl="0" eaLnBrk="1" latinLnBrk="0" hangingPunct="1">
              <a:defRPr sz="1600" kern="1200">
                <a:solidFill>
                  <a:schemeClr val="tx1"/>
                </a:solidFill>
                <a:latin typeface="+mn-lt"/>
                <a:ea typeface="+mn-ea"/>
                <a:cs typeface="+mn-cs"/>
              </a:defRPr>
            </a:lvl8pPr>
            <a:lvl9pPr marL="3265224" algn="l" defTabSz="408153" rtl="0" eaLnBrk="1" latinLnBrk="0" hangingPunct="1">
              <a:defRPr sz="1600" kern="1200">
                <a:solidFill>
                  <a:schemeClr val="tx1"/>
                </a:solidFill>
                <a:latin typeface="+mn-lt"/>
                <a:ea typeface="+mn-ea"/>
                <a:cs typeface="+mn-cs"/>
              </a:defRPr>
            </a:lvl9pPr>
          </a:lstStyle>
          <a:p>
            <a:fld id="{103D9B63-0BF9-5C4E-A355-9EB001CFAB3D}" type="slidenum">
              <a:rPr lang="en-US" sz="1088" smtClean="0">
                <a:solidFill>
                  <a:srgbClr val="68217A"/>
                </a:solidFill>
                <a:ea typeface="Segoe UI" pitchFamily="34" charset="0"/>
                <a:cs typeface="Segoe UI" pitchFamily="34" charset="0"/>
              </a:rPr>
              <a:pPr/>
              <a:t>‹#›</a:t>
            </a:fld>
            <a:endParaRPr lang="en-US" sz="1088" dirty="0">
              <a:solidFill>
                <a:srgbClr val="68217A"/>
              </a:solidFill>
              <a:ea typeface="Segoe UI" pitchFamily="34" charset="0"/>
              <a:cs typeface="Segoe UI" pitchFamily="34" charset="0"/>
            </a:endParaRPr>
          </a:p>
        </p:txBody>
      </p:sp>
      <p:sp>
        <p:nvSpPr>
          <p:cNvPr id="17" name="Slide Number Placeholder 5"/>
          <p:cNvSpPr txBox="1">
            <a:spLocks/>
          </p:cNvSpPr>
          <p:nvPr userDrawn="1"/>
        </p:nvSpPr>
        <p:spPr>
          <a:xfrm>
            <a:off x="396418" y="6714744"/>
            <a:ext cx="4352766" cy="273564"/>
          </a:xfrm>
          <a:prstGeom prst="rect">
            <a:avLst/>
          </a:prstGeom>
        </p:spPr>
        <p:txBody>
          <a:bodyPr lIns="0" tIns="0" rIns="0" bIns="0"/>
          <a:lstStyle>
            <a:defPPr>
              <a:defRPr lang="en-US"/>
            </a:defPPr>
            <a:lvl1pPr marL="0" algn="l" defTabSz="408153" rtl="0" eaLnBrk="1" latinLnBrk="0" hangingPunct="1">
              <a:defRPr sz="800" kern="1200">
                <a:solidFill>
                  <a:schemeClr val="tx1"/>
                </a:solidFill>
                <a:latin typeface="Segoe UI" pitchFamily="34" charset="0"/>
                <a:ea typeface="Segoe UI" pitchFamily="34" charset="0"/>
                <a:cs typeface="Segoe UI" pitchFamily="34" charset="0"/>
              </a:defRPr>
            </a:lvl1pPr>
            <a:lvl2pPr marL="408153" algn="l" defTabSz="408153" rtl="0" eaLnBrk="1" latinLnBrk="0" hangingPunct="1">
              <a:defRPr sz="1600" kern="1200">
                <a:solidFill>
                  <a:schemeClr val="tx1"/>
                </a:solidFill>
                <a:latin typeface="+mn-lt"/>
                <a:ea typeface="+mn-ea"/>
                <a:cs typeface="+mn-cs"/>
              </a:defRPr>
            </a:lvl2pPr>
            <a:lvl3pPr marL="816306" algn="l" defTabSz="408153" rtl="0" eaLnBrk="1" latinLnBrk="0" hangingPunct="1">
              <a:defRPr sz="1600" kern="1200">
                <a:solidFill>
                  <a:schemeClr val="tx1"/>
                </a:solidFill>
                <a:latin typeface="+mn-lt"/>
                <a:ea typeface="+mn-ea"/>
                <a:cs typeface="+mn-cs"/>
              </a:defRPr>
            </a:lvl3pPr>
            <a:lvl4pPr marL="1224459" algn="l" defTabSz="408153" rtl="0" eaLnBrk="1" latinLnBrk="0" hangingPunct="1">
              <a:defRPr sz="1600" kern="1200">
                <a:solidFill>
                  <a:schemeClr val="tx1"/>
                </a:solidFill>
                <a:latin typeface="+mn-lt"/>
                <a:ea typeface="+mn-ea"/>
                <a:cs typeface="+mn-cs"/>
              </a:defRPr>
            </a:lvl4pPr>
            <a:lvl5pPr marL="1632613" algn="l" defTabSz="408153" rtl="0" eaLnBrk="1" latinLnBrk="0" hangingPunct="1">
              <a:defRPr sz="1600" kern="1200">
                <a:solidFill>
                  <a:schemeClr val="tx1"/>
                </a:solidFill>
                <a:latin typeface="+mn-lt"/>
                <a:ea typeface="+mn-ea"/>
                <a:cs typeface="+mn-cs"/>
              </a:defRPr>
            </a:lvl5pPr>
            <a:lvl6pPr marL="2040766" algn="l" defTabSz="408153" rtl="0" eaLnBrk="1" latinLnBrk="0" hangingPunct="1">
              <a:defRPr sz="1600" kern="1200">
                <a:solidFill>
                  <a:schemeClr val="tx1"/>
                </a:solidFill>
                <a:latin typeface="+mn-lt"/>
                <a:ea typeface="+mn-ea"/>
                <a:cs typeface="+mn-cs"/>
              </a:defRPr>
            </a:lvl6pPr>
            <a:lvl7pPr marL="2448919" algn="l" defTabSz="408153" rtl="0" eaLnBrk="1" latinLnBrk="0" hangingPunct="1">
              <a:defRPr sz="1600" kern="1200">
                <a:solidFill>
                  <a:schemeClr val="tx1"/>
                </a:solidFill>
                <a:latin typeface="+mn-lt"/>
                <a:ea typeface="+mn-ea"/>
                <a:cs typeface="+mn-cs"/>
              </a:defRPr>
            </a:lvl7pPr>
            <a:lvl8pPr marL="2857071" algn="l" defTabSz="408153" rtl="0" eaLnBrk="1" latinLnBrk="0" hangingPunct="1">
              <a:defRPr sz="1600" kern="1200">
                <a:solidFill>
                  <a:schemeClr val="tx1"/>
                </a:solidFill>
                <a:latin typeface="+mn-lt"/>
                <a:ea typeface="+mn-ea"/>
                <a:cs typeface="+mn-cs"/>
              </a:defRPr>
            </a:lvl8pPr>
            <a:lvl9pPr marL="3265224" algn="l" defTabSz="408153" rtl="0" eaLnBrk="1" latinLnBrk="0" hangingPunct="1">
              <a:defRPr sz="1600" kern="1200">
                <a:solidFill>
                  <a:schemeClr val="tx1"/>
                </a:solidFill>
                <a:latin typeface="+mn-lt"/>
                <a:ea typeface="+mn-ea"/>
                <a:cs typeface="+mn-cs"/>
              </a:defRPr>
            </a:lvl9pPr>
          </a:lstStyle>
          <a:p>
            <a:r>
              <a:rPr lang="en-US" sz="1088" dirty="0">
                <a:solidFill>
                  <a:srgbClr val="68217A"/>
                </a:solidFill>
              </a:rPr>
              <a:t>|  Dev12 Marketing Planning</a:t>
            </a:r>
          </a:p>
        </p:txBody>
      </p:sp>
      <p:sp>
        <p:nvSpPr>
          <p:cNvPr id="13" name="Right Triangle 12"/>
          <p:cNvSpPr/>
          <p:nvPr userDrawn="1"/>
        </p:nvSpPr>
        <p:spPr>
          <a:xfrm flipH="1" flipV="1">
            <a:off x="10971133" y="6"/>
            <a:ext cx="1465349" cy="926128"/>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55008"/>
            <a:endParaRPr lang="en-US" sz="2176">
              <a:solidFill>
                <a:prstClr val="white"/>
              </a:solidFill>
            </a:endParaRPr>
          </a:p>
        </p:txBody>
      </p:sp>
    </p:spTree>
    <p:extLst>
      <p:ext uri="{BB962C8B-B14F-4D97-AF65-F5344CB8AC3E}">
        <p14:creationId xmlns:p14="http://schemas.microsoft.com/office/powerpoint/2010/main" val="1216504233"/>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3 gray box on left">
    <p:spTree>
      <p:nvGrpSpPr>
        <p:cNvPr id="1" name=""/>
        <p:cNvGrpSpPr/>
        <p:nvPr/>
      </p:nvGrpSpPr>
      <p:grpSpPr>
        <a:xfrm>
          <a:off x="0" y="0"/>
          <a:ext cx="0" cy="0"/>
          <a:chOff x="0" y="0"/>
          <a:chExt cx="0" cy="0"/>
        </a:xfrm>
      </p:grpSpPr>
      <p:sp>
        <p:nvSpPr>
          <p:cNvPr id="9" name="Rectangle 8"/>
          <p:cNvSpPr/>
          <p:nvPr userDrawn="1"/>
        </p:nvSpPr>
        <p:spPr>
          <a:xfrm>
            <a:off x="5" y="1"/>
            <a:ext cx="12436475" cy="124347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08"/>
            <a:endParaRPr lang="en-US" sz="2176" dirty="0">
              <a:solidFill>
                <a:prstClr val="white"/>
              </a:solidFill>
            </a:endParaRPr>
          </a:p>
        </p:txBody>
      </p:sp>
      <p:sp>
        <p:nvSpPr>
          <p:cNvPr id="8" name="Rectangle 7"/>
          <p:cNvSpPr/>
          <p:nvPr userDrawn="1"/>
        </p:nvSpPr>
        <p:spPr>
          <a:xfrm>
            <a:off x="8" y="1243471"/>
            <a:ext cx="7585367" cy="539666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08"/>
            <a:endParaRPr lang="en-US" sz="2176" dirty="0">
              <a:solidFill>
                <a:srgbClr val="D2D2D2"/>
              </a:solidFill>
            </a:endParaRPr>
          </a:p>
        </p:txBody>
      </p:sp>
      <p:sp>
        <p:nvSpPr>
          <p:cNvPr id="5" name="Title 1"/>
          <p:cNvSpPr>
            <a:spLocks noGrp="1"/>
          </p:cNvSpPr>
          <p:nvPr>
            <p:ph type="ctrTitle"/>
          </p:nvPr>
        </p:nvSpPr>
        <p:spPr>
          <a:xfrm>
            <a:off x="671575" y="211401"/>
            <a:ext cx="10571004" cy="1038571"/>
          </a:xfrm>
          <a:prstGeom prst="rect">
            <a:avLst/>
          </a:prstGeom>
        </p:spPr>
        <p:txBody>
          <a:bodyPr lIns="0" tIns="0" rIns="0" bIns="0"/>
          <a:lstStyle>
            <a:lvl1pPr algn="l">
              <a:defRPr sz="4623">
                <a:solidFill>
                  <a:schemeClr val="bg1"/>
                </a:solidFill>
                <a:latin typeface="Segoe UI Light" pitchFamily="34" charset="0"/>
              </a:defRPr>
            </a:lvl1pPr>
          </a:lstStyle>
          <a:p>
            <a:r>
              <a:rPr lang="en-US" dirty="0"/>
              <a:t>Click to edit Master title style</a:t>
            </a:r>
          </a:p>
        </p:txBody>
      </p:sp>
      <p:sp>
        <p:nvSpPr>
          <p:cNvPr id="6" name="Rectangle 5"/>
          <p:cNvSpPr/>
          <p:nvPr userDrawn="1"/>
        </p:nvSpPr>
        <p:spPr>
          <a:xfrm>
            <a:off x="5" y="6640148"/>
            <a:ext cx="12436475" cy="36187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08"/>
            <a:endParaRPr lang="en-US" sz="2176" dirty="0">
              <a:solidFill>
                <a:srgbClr val="D2D2D2"/>
              </a:solidFill>
            </a:endParaRPr>
          </a:p>
        </p:txBody>
      </p:sp>
      <p:sp>
        <p:nvSpPr>
          <p:cNvPr id="10" name="Slide Number Placeholder 5"/>
          <p:cNvSpPr txBox="1">
            <a:spLocks/>
          </p:cNvSpPr>
          <p:nvPr userDrawn="1"/>
        </p:nvSpPr>
        <p:spPr>
          <a:xfrm>
            <a:off x="124365" y="6714744"/>
            <a:ext cx="2901844" cy="273564"/>
          </a:xfrm>
          <a:prstGeom prst="rect">
            <a:avLst/>
          </a:prstGeom>
        </p:spPr>
        <p:txBody>
          <a:bodyPr lIns="0" tIns="0" rIns="0" bIns="0"/>
          <a:lstStyle>
            <a:defPPr>
              <a:defRPr lang="en-US"/>
            </a:defPPr>
            <a:lvl1pPr marL="0" algn="l" defTabSz="408153" rtl="0" eaLnBrk="1" latinLnBrk="0" hangingPunct="1">
              <a:defRPr sz="1600" kern="1200">
                <a:solidFill>
                  <a:schemeClr val="tx1"/>
                </a:solidFill>
                <a:latin typeface="+mn-lt"/>
                <a:ea typeface="+mn-ea"/>
                <a:cs typeface="+mn-cs"/>
              </a:defRPr>
            </a:lvl1pPr>
            <a:lvl2pPr marL="408153" algn="l" defTabSz="408153" rtl="0" eaLnBrk="1" latinLnBrk="0" hangingPunct="1">
              <a:defRPr sz="1600" kern="1200">
                <a:solidFill>
                  <a:schemeClr val="tx1"/>
                </a:solidFill>
                <a:latin typeface="+mn-lt"/>
                <a:ea typeface="+mn-ea"/>
                <a:cs typeface="+mn-cs"/>
              </a:defRPr>
            </a:lvl2pPr>
            <a:lvl3pPr marL="816306" algn="l" defTabSz="408153" rtl="0" eaLnBrk="1" latinLnBrk="0" hangingPunct="1">
              <a:defRPr sz="1600" kern="1200">
                <a:solidFill>
                  <a:schemeClr val="tx1"/>
                </a:solidFill>
                <a:latin typeface="+mn-lt"/>
                <a:ea typeface="+mn-ea"/>
                <a:cs typeface="+mn-cs"/>
              </a:defRPr>
            </a:lvl3pPr>
            <a:lvl4pPr marL="1224459" algn="l" defTabSz="408153" rtl="0" eaLnBrk="1" latinLnBrk="0" hangingPunct="1">
              <a:defRPr sz="1600" kern="1200">
                <a:solidFill>
                  <a:schemeClr val="tx1"/>
                </a:solidFill>
                <a:latin typeface="+mn-lt"/>
                <a:ea typeface="+mn-ea"/>
                <a:cs typeface="+mn-cs"/>
              </a:defRPr>
            </a:lvl4pPr>
            <a:lvl5pPr marL="1632613" algn="l" defTabSz="408153" rtl="0" eaLnBrk="1" latinLnBrk="0" hangingPunct="1">
              <a:defRPr sz="1600" kern="1200">
                <a:solidFill>
                  <a:schemeClr val="tx1"/>
                </a:solidFill>
                <a:latin typeface="+mn-lt"/>
                <a:ea typeface="+mn-ea"/>
                <a:cs typeface="+mn-cs"/>
              </a:defRPr>
            </a:lvl5pPr>
            <a:lvl6pPr marL="2040766" algn="l" defTabSz="408153" rtl="0" eaLnBrk="1" latinLnBrk="0" hangingPunct="1">
              <a:defRPr sz="1600" kern="1200">
                <a:solidFill>
                  <a:schemeClr val="tx1"/>
                </a:solidFill>
                <a:latin typeface="+mn-lt"/>
                <a:ea typeface="+mn-ea"/>
                <a:cs typeface="+mn-cs"/>
              </a:defRPr>
            </a:lvl6pPr>
            <a:lvl7pPr marL="2448919" algn="l" defTabSz="408153" rtl="0" eaLnBrk="1" latinLnBrk="0" hangingPunct="1">
              <a:defRPr sz="1600" kern="1200">
                <a:solidFill>
                  <a:schemeClr val="tx1"/>
                </a:solidFill>
                <a:latin typeface="+mn-lt"/>
                <a:ea typeface="+mn-ea"/>
                <a:cs typeface="+mn-cs"/>
              </a:defRPr>
            </a:lvl7pPr>
            <a:lvl8pPr marL="2857071" algn="l" defTabSz="408153" rtl="0" eaLnBrk="1" latinLnBrk="0" hangingPunct="1">
              <a:defRPr sz="1600" kern="1200">
                <a:solidFill>
                  <a:schemeClr val="tx1"/>
                </a:solidFill>
                <a:latin typeface="+mn-lt"/>
                <a:ea typeface="+mn-ea"/>
                <a:cs typeface="+mn-cs"/>
              </a:defRPr>
            </a:lvl8pPr>
            <a:lvl9pPr marL="3265224" algn="l" defTabSz="408153" rtl="0" eaLnBrk="1" latinLnBrk="0" hangingPunct="1">
              <a:defRPr sz="1600" kern="1200">
                <a:solidFill>
                  <a:schemeClr val="tx1"/>
                </a:solidFill>
                <a:latin typeface="+mn-lt"/>
                <a:ea typeface="+mn-ea"/>
                <a:cs typeface="+mn-cs"/>
              </a:defRPr>
            </a:lvl9pPr>
          </a:lstStyle>
          <a:p>
            <a:fld id="{103D9B63-0BF9-5C4E-A355-9EB001CFAB3D}" type="slidenum">
              <a:rPr lang="en-US" sz="1088" smtClean="0">
                <a:solidFill>
                  <a:srgbClr val="68217A"/>
                </a:solidFill>
                <a:ea typeface="Segoe UI" pitchFamily="34" charset="0"/>
                <a:cs typeface="Segoe UI" pitchFamily="34" charset="0"/>
              </a:rPr>
              <a:pPr/>
              <a:t>‹#›</a:t>
            </a:fld>
            <a:endParaRPr lang="en-US" sz="1088" dirty="0">
              <a:solidFill>
                <a:srgbClr val="68217A"/>
              </a:solidFill>
              <a:ea typeface="Segoe UI" pitchFamily="34" charset="0"/>
              <a:cs typeface="Segoe UI" pitchFamily="34" charset="0"/>
            </a:endParaRPr>
          </a:p>
        </p:txBody>
      </p:sp>
      <p:sp>
        <p:nvSpPr>
          <p:cNvPr id="11" name="Slide Number Placeholder 5"/>
          <p:cNvSpPr txBox="1">
            <a:spLocks/>
          </p:cNvSpPr>
          <p:nvPr userDrawn="1"/>
        </p:nvSpPr>
        <p:spPr>
          <a:xfrm>
            <a:off x="396418" y="6714744"/>
            <a:ext cx="4352766" cy="273564"/>
          </a:xfrm>
          <a:prstGeom prst="rect">
            <a:avLst/>
          </a:prstGeom>
        </p:spPr>
        <p:txBody>
          <a:bodyPr lIns="0" tIns="0" rIns="0" bIns="0"/>
          <a:lstStyle>
            <a:defPPr>
              <a:defRPr lang="en-US"/>
            </a:defPPr>
            <a:lvl1pPr marL="0" algn="l" defTabSz="408153" rtl="0" eaLnBrk="1" latinLnBrk="0" hangingPunct="1">
              <a:defRPr sz="800" kern="1200">
                <a:solidFill>
                  <a:schemeClr val="tx1"/>
                </a:solidFill>
                <a:latin typeface="Segoe UI" pitchFamily="34" charset="0"/>
                <a:ea typeface="Segoe UI" pitchFamily="34" charset="0"/>
                <a:cs typeface="Segoe UI" pitchFamily="34" charset="0"/>
              </a:defRPr>
            </a:lvl1pPr>
            <a:lvl2pPr marL="408153" algn="l" defTabSz="408153" rtl="0" eaLnBrk="1" latinLnBrk="0" hangingPunct="1">
              <a:defRPr sz="1600" kern="1200">
                <a:solidFill>
                  <a:schemeClr val="tx1"/>
                </a:solidFill>
                <a:latin typeface="+mn-lt"/>
                <a:ea typeface="+mn-ea"/>
                <a:cs typeface="+mn-cs"/>
              </a:defRPr>
            </a:lvl2pPr>
            <a:lvl3pPr marL="816306" algn="l" defTabSz="408153" rtl="0" eaLnBrk="1" latinLnBrk="0" hangingPunct="1">
              <a:defRPr sz="1600" kern="1200">
                <a:solidFill>
                  <a:schemeClr val="tx1"/>
                </a:solidFill>
                <a:latin typeface="+mn-lt"/>
                <a:ea typeface="+mn-ea"/>
                <a:cs typeface="+mn-cs"/>
              </a:defRPr>
            </a:lvl3pPr>
            <a:lvl4pPr marL="1224459" algn="l" defTabSz="408153" rtl="0" eaLnBrk="1" latinLnBrk="0" hangingPunct="1">
              <a:defRPr sz="1600" kern="1200">
                <a:solidFill>
                  <a:schemeClr val="tx1"/>
                </a:solidFill>
                <a:latin typeface="+mn-lt"/>
                <a:ea typeface="+mn-ea"/>
                <a:cs typeface="+mn-cs"/>
              </a:defRPr>
            </a:lvl4pPr>
            <a:lvl5pPr marL="1632613" algn="l" defTabSz="408153" rtl="0" eaLnBrk="1" latinLnBrk="0" hangingPunct="1">
              <a:defRPr sz="1600" kern="1200">
                <a:solidFill>
                  <a:schemeClr val="tx1"/>
                </a:solidFill>
                <a:latin typeface="+mn-lt"/>
                <a:ea typeface="+mn-ea"/>
                <a:cs typeface="+mn-cs"/>
              </a:defRPr>
            </a:lvl5pPr>
            <a:lvl6pPr marL="2040766" algn="l" defTabSz="408153" rtl="0" eaLnBrk="1" latinLnBrk="0" hangingPunct="1">
              <a:defRPr sz="1600" kern="1200">
                <a:solidFill>
                  <a:schemeClr val="tx1"/>
                </a:solidFill>
                <a:latin typeface="+mn-lt"/>
                <a:ea typeface="+mn-ea"/>
                <a:cs typeface="+mn-cs"/>
              </a:defRPr>
            </a:lvl6pPr>
            <a:lvl7pPr marL="2448919" algn="l" defTabSz="408153" rtl="0" eaLnBrk="1" latinLnBrk="0" hangingPunct="1">
              <a:defRPr sz="1600" kern="1200">
                <a:solidFill>
                  <a:schemeClr val="tx1"/>
                </a:solidFill>
                <a:latin typeface="+mn-lt"/>
                <a:ea typeface="+mn-ea"/>
                <a:cs typeface="+mn-cs"/>
              </a:defRPr>
            </a:lvl7pPr>
            <a:lvl8pPr marL="2857071" algn="l" defTabSz="408153" rtl="0" eaLnBrk="1" latinLnBrk="0" hangingPunct="1">
              <a:defRPr sz="1600" kern="1200">
                <a:solidFill>
                  <a:schemeClr val="tx1"/>
                </a:solidFill>
                <a:latin typeface="+mn-lt"/>
                <a:ea typeface="+mn-ea"/>
                <a:cs typeface="+mn-cs"/>
              </a:defRPr>
            </a:lvl8pPr>
            <a:lvl9pPr marL="3265224" algn="l" defTabSz="408153" rtl="0" eaLnBrk="1" latinLnBrk="0" hangingPunct="1">
              <a:defRPr sz="1600" kern="1200">
                <a:solidFill>
                  <a:schemeClr val="tx1"/>
                </a:solidFill>
                <a:latin typeface="+mn-lt"/>
                <a:ea typeface="+mn-ea"/>
                <a:cs typeface="+mn-cs"/>
              </a:defRPr>
            </a:lvl9pPr>
          </a:lstStyle>
          <a:p>
            <a:r>
              <a:rPr lang="en-US" sz="1088" dirty="0">
                <a:solidFill>
                  <a:srgbClr val="68217A"/>
                </a:solidFill>
              </a:rPr>
              <a:t>|  Presentation title in </a:t>
            </a:r>
            <a:r>
              <a:rPr lang="en-US" sz="1088" dirty="0" err="1">
                <a:solidFill>
                  <a:srgbClr val="68217A"/>
                </a:solidFill>
              </a:rPr>
              <a:t>Segoe</a:t>
            </a:r>
            <a:r>
              <a:rPr lang="en-US" sz="1088" dirty="0">
                <a:solidFill>
                  <a:srgbClr val="68217A"/>
                </a:solidFill>
              </a:rPr>
              <a:t> 8pt</a:t>
            </a:r>
          </a:p>
          <a:p>
            <a:endParaRPr lang="en-US" sz="1088" dirty="0">
              <a:solidFill>
                <a:srgbClr val="341447"/>
              </a:solidFill>
            </a:endParaRPr>
          </a:p>
        </p:txBody>
      </p:sp>
      <p:sp>
        <p:nvSpPr>
          <p:cNvPr id="12" name="Right Triangle 11"/>
          <p:cNvSpPr/>
          <p:nvPr userDrawn="1"/>
        </p:nvSpPr>
        <p:spPr>
          <a:xfrm flipH="1" flipV="1">
            <a:off x="10971133" y="6"/>
            <a:ext cx="1465349" cy="926128"/>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55008"/>
            <a:endParaRPr lang="en-US" sz="2176">
              <a:solidFill>
                <a:prstClr val="white"/>
              </a:solidFill>
            </a:endParaRPr>
          </a:p>
        </p:txBody>
      </p:sp>
    </p:spTree>
    <p:extLst>
      <p:ext uri="{BB962C8B-B14F-4D97-AF65-F5344CB8AC3E}">
        <p14:creationId xmlns:p14="http://schemas.microsoft.com/office/powerpoint/2010/main" val="3035174761"/>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ext - one bullet column">
    <p:spTree>
      <p:nvGrpSpPr>
        <p:cNvPr id="1" name=""/>
        <p:cNvGrpSpPr/>
        <p:nvPr/>
      </p:nvGrpSpPr>
      <p:grpSpPr>
        <a:xfrm>
          <a:off x="0" y="0"/>
          <a:ext cx="0" cy="0"/>
          <a:chOff x="0" y="0"/>
          <a:chExt cx="0" cy="0"/>
        </a:xfrm>
      </p:grpSpPr>
      <p:sp>
        <p:nvSpPr>
          <p:cNvPr id="10" name="Rectangle 9"/>
          <p:cNvSpPr/>
          <p:nvPr userDrawn="1"/>
        </p:nvSpPr>
        <p:spPr>
          <a:xfrm>
            <a:off x="5" y="1"/>
            <a:ext cx="12436475" cy="124347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08"/>
            <a:endParaRPr lang="en-US" sz="2176" dirty="0">
              <a:solidFill>
                <a:prstClr val="white"/>
              </a:solidFill>
            </a:endParaRPr>
          </a:p>
        </p:txBody>
      </p:sp>
      <p:sp>
        <p:nvSpPr>
          <p:cNvPr id="3" name="Content Placeholder 2"/>
          <p:cNvSpPr>
            <a:spLocks noGrp="1"/>
          </p:cNvSpPr>
          <p:nvPr>
            <p:ph idx="1"/>
          </p:nvPr>
        </p:nvSpPr>
        <p:spPr>
          <a:xfrm>
            <a:off x="671570" y="1566776"/>
            <a:ext cx="8705533" cy="1792248"/>
          </a:xfrm>
          <a:prstGeom prst="rect">
            <a:avLst/>
          </a:prstGeom>
        </p:spPr>
        <p:txBody>
          <a:bodyPr lIns="0" tIns="45720" rIns="0" bIns="45720"/>
          <a:lstStyle>
            <a:lvl1pPr marL="223814" indent="-223814" defTabSz="1243407">
              <a:lnSpc>
                <a:spcPct val="110000"/>
              </a:lnSpc>
              <a:buClr>
                <a:schemeClr val="accent2"/>
              </a:buClr>
              <a:buFont typeface="Arial" pitchFamily="34" charset="0"/>
              <a:buChar char="•"/>
              <a:tabLst>
                <a:tab pos="223814" algn="l"/>
                <a:tab pos="447626" algn="l"/>
                <a:tab pos="671440" algn="l"/>
              </a:tabLst>
              <a:defRPr sz="1768" baseline="0">
                <a:solidFill>
                  <a:schemeClr val="tx2"/>
                </a:solidFill>
                <a:latin typeface="Segoe UI" pitchFamily="34" charset="0"/>
                <a:cs typeface="Segoe UI" pitchFamily="34" charset="0"/>
              </a:defRPr>
            </a:lvl1pPr>
            <a:lvl2pPr marL="447626" indent="-223814" defTabSz="1243407">
              <a:lnSpc>
                <a:spcPct val="110000"/>
              </a:lnSpc>
              <a:buClr>
                <a:schemeClr val="accent2"/>
              </a:buClr>
              <a:buFont typeface="Arial" pitchFamily="34" charset="0"/>
              <a:buChar char="•"/>
              <a:tabLst>
                <a:tab pos="223814" algn="l"/>
                <a:tab pos="447626" algn="l"/>
                <a:tab pos="671440" algn="l"/>
              </a:tabLst>
              <a:defRPr sz="1768">
                <a:solidFill>
                  <a:schemeClr val="tx2"/>
                </a:solidFill>
                <a:latin typeface="Segoe UI" pitchFamily="34" charset="0"/>
                <a:cs typeface="Segoe UI" pitchFamily="34" charset="0"/>
              </a:defRPr>
            </a:lvl2pPr>
            <a:lvl3pPr marL="671440" indent="-223814" defTabSz="1243407">
              <a:lnSpc>
                <a:spcPct val="110000"/>
              </a:lnSpc>
              <a:buClr>
                <a:schemeClr val="accent2"/>
              </a:buClr>
              <a:buFont typeface="Arial" pitchFamily="34" charset="0"/>
              <a:buChar char="•"/>
              <a:tabLst>
                <a:tab pos="223814" algn="l"/>
                <a:tab pos="447626" algn="l"/>
                <a:tab pos="671440" algn="l"/>
              </a:tabLst>
              <a:defRPr sz="1768">
                <a:solidFill>
                  <a:schemeClr val="tx2"/>
                </a:solidFill>
                <a:latin typeface="Segoe UI" pitchFamily="34" charset="0"/>
                <a:cs typeface="Segoe UI" pitchFamily="34" charset="0"/>
              </a:defRPr>
            </a:lvl3pPr>
            <a:lvl4pPr marL="895252" indent="-223814" defTabSz="1243407">
              <a:lnSpc>
                <a:spcPct val="110000"/>
              </a:lnSpc>
              <a:buClr>
                <a:schemeClr val="accent2"/>
              </a:buClr>
              <a:buFont typeface="Arial" pitchFamily="34" charset="0"/>
              <a:buChar char="•"/>
              <a:tabLst>
                <a:tab pos="223814" algn="l"/>
                <a:tab pos="447626" algn="l"/>
                <a:tab pos="671440" algn="l"/>
              </a:tabLst>
              <a:defRPr sz="1768">
                <a:solidFill>
                  <a:schemeClr val="tx2"/>
                </a:solidFill>
                <a:latin typeface="Segoe UI" pitchFamily="34" charset="0"/>
                <a:cs typeface="Segoe UI" pitchFamily="34" charset="0"/>
              </a:defRPr>
            </a:lvl4pPr>
            <a:lvl5pPr marL="1119067" indent="-223814" algn="l" defTabSz="1243407">
              <a:lnSpc>
                <a:spcPct val="110000"/>
              </a:lnSpc>
              <a:buClr>
                <a:schemeClr val="accent2"/>
              </a:buClr>
              <a:buFont typeface="Arial" pitchFamily="34" charset="0"/>
              <a:buChar char="•"/>
              <a:tabLst>
                <a:tab pos="223814" algn="l"/>
                <a:tab pos="447626" algn="l"/>
                <a:tab pos="671440" algn="l"/>
              </a:tabLst>
              <a:defRPr sz="1768">
                <a:solidFill>
                  <a:schemeClr val="tx2"/>
                </a:soli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1"/>
          <p:cNvSpPr>
            <a:spLocks noGrp="1"/>
          </p:cNvSpPr>
          <p:nvPr>
            <p:ph type="ctrTitle"/>
          </p:nvPr>
        </p:nvSpPr>
        <p:spPr>
          <a:xfrm>
            <a:off x="671575" y="211401"/>
            <a:ext cx="10571004" cy="1038571"/>
          </a:xfrm>
          <a:prstGeom prst="rect">
            <a:avLst/>
          </a:prstGeom>
        </p:spPr>
        <p:txBody>
          <a:bodyPr lIns="0" tIns="0" rIns="0" bIns="0"/>
          <a:lstStyle>
            <a:lvl1pPr algn="l">
              <a:defRPr sz="4623">
                <a:solidFill>
                  <a:schemeClr val="bg1"/>
                </a:solidFill>
                <a:latin typeface="Segoe UI Light" pitchFamily="34" charset="0"/>
              </a:defRPr>
            </a:lvl1pPr>
          </a:lstStyle>
          <a:p>
            <a:r>
              <a:rPr lang="en-US" dirty="0"/>
              <a:t>Click to edit Master title style</a:t>
            </a:r>
          </a:p>
        </p:txBody>
      </p:sp>
      <p:sp>
        <p:nvSpPr>
          <p:cNvPr id="7" name="Rectangle 6"/>
          <p:cNvSpPr/>
          <p:nvPr userDrawn="1"/>
        </p:nvSpPr>
        <p:spPr>
          <a:xfrm>
            <a:off x="5" y="6640148"/>
            <a:ext cx="12436475" cy="36187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08"/>
            <a:endParaRPr lang="en-US" sz="2176" dirty="0">
              <a:solidFill>
                <a:srgbClr val="D2D2D2"/>
              </a:solidFill>
            </a:endParaRPr>
          </a:p>
        </p:txBody>
      </p:sp>
      <p:sp>
        <p:nvSpPr>
          <p:cNvPr id="8" name="Slide Number Placeholder 5"/>
          <p:cNvSpPr txBox="1">
            <a:spLocks/>
          </p:cNvSpPr>
          <p:nvPr userDrawn="1"/>
        </p:nvSpPr>
        <p:spPr>
          <a:xfrm>
            <a:off x="124365" y="6714744"/>
            <a:ext cx="2901844" cy="273564"/>
          </a:xfrm>
          <a:prstGeom prst="rect">
            <a:avLst/>
          </a:prstGeom>
        </p:spPr>
        <p:txBody>
          <a:bodyPr lIns="0" tIns="0" rIns="0" bIns="0"/>
          <a:lstStyle>
            <a:defPPr>
              <a:defRPr lang="en-US"/>
            </a:defPPr>
            <a:lvl1pPr marL="0" algn="l" defTabSz="408153" rtl="0" eaLnBrk="1" latinLnBrk="0" hangingPunct="1">
              <a:defRPr sz="1600" kern="1200">
                <a:solidFill>
                  <a:schemeClr val="tx1"/>
                </a:solidFill>
                <a:latin typeface="+mn-lt"/>
                <a:ea typeface="+mn-ea"/>
                <a:cs typeface="+mn-cs"/>
              </a:defRPr>
            </a:lvl1pPr>
            <a:lvl2pPr marL="408153" algn="l" defTabSz="408153" rtl="0" eaLnBrk="1" latinLnBrk="0" hangingPunct="1">
              <a:defRPr sz="1600" kern="1200">
                <a:solidFill>
                  <a:schemeClr val="tx1"/>
                </a:solidFill>
                <a:latin typeface="+mn-lt"/>
                <a:ea typeface="+mn-ea"/>
                <a:cs typeface="+mn-cs"/>
              </a:defRPr>
            </a:lvl2pPr>
            <a:lvl3pPr marL="816306" algn="l" defTabSz="408153" rtl="0" eaLnBrk="1" latinLnBrk="0" hangingPunct="1">
              <a:defRPr sz="1600" kern="1200">
                <a:solidFill>
                  <a:schemeClr val="tx1"/>
                </a:solidFill>
                <a:latin typeface="+mn-lt"/>
                <a:ea typeface="+mn-ea"/>
                <a:cs typeface="+mn-cs"/>
              </a:defRPr>
            </a:lvl3pPr>
            <a:lvl4pPr marL="1224459" algn="l" defTabSz="408153" rtl="0" eaLnBrk="1" latinLnBrk="0" hangingPunct="1">
              <a:defRPr sz="1600" kern="1200">
                <a:solidFill>
                  <a:schemeClr val="tx1"/>
                </a:solidFill>
                <a:latin typeface="+mn-lt"/>
                <a:ea typeface="+mn-ea"/>
                <a:cs typeface="+mn-cs"/>
              </a:defRPr>
            </a:lvl4pPr>
            <a:lvl5pPr marL="1632613" algn="l" defTabSz="408153" rtl="0" eaLnBrk="1" latinLnBrk="0" hangingPunct="1">
              <a:defRPr sz="1600" kern="1200">
                <a:solidFill>
                  <a:schemeClr val="tx1"/>
                </a:solidFill>
                <a:latin typeface="+mn-lt"/>
                <a:ea typeface="+mn-ea"/>
                <a:cs typeface="+mn-cs"/>
              </a:defRPr>
            </a:lvl5pPr>
            <a:lvl6pPr marL="2040766" algn="l" defTabSz="408153" rtl="0" eaLnBrk="1" latinLnBrk="0" hangingPunct="1">
              <a:defRPr sz="1600" kern="1200">
                <a:solidFill>
                  <a:schemeClr val="tx1"/>
                </a:solidFill>
                <a:latin typeface="+mn-lt"/>
                <a:ea typeface="+mn-ea"/>
                <a:cs typeface="+mn-cs"/>
              </a:defRPr>
            </a:lvl6pPr>
            <a:lvl7pPr marL="2448919" algn="l" defTabSz="408153" rtl="0" eaLnBrk="1" latinLnBrk="0" hangingPunct="1">
              <a:defRPr sz="1600" kern="1200">
                <a:solidFill>
                  <a:schemeClr val="tx1"/>
                </a:solidFill>
                <a:latin typeface="+mn-lt"/>
                <a:ea typeface="+mn-ea"/>
                <a:cs typeface="+mn-cs"/>
              </a:defRPr>
            </a:lvl7pPr>
            <a:lvl8pPr marL="2857071" algn="l" defTabSz="408153" rtl="0" eaLnBrk="1" latinLnBrk="0" hangingPunct="1">
              <a:defRPr sz="1600" kern="1200">
                <a:solidFill>
                  <a:schemeClr val="tx1"/>
                </a:solidFill>
                <a:latin typeface="+mn-lt"/>
                <a:ea typeface="+mn-ea"/>
                <a:cs typeface="+mn-cs"/>
              </a:defRPr>
            </a:lvl8pPr>
            <a:lvl9pPr marL="3265224" algn="l" defTabSz="408153" rtl="0" eaLnBrk="1" latinLnBrk="0" hangingPunct="1">
              <a:defRPr sz="1600" kern="1200">
                <a:solidFill>
                  <a:schemeClr val="tx1"/>
                </a:solidFill>
                <a:latin typeface="+mn-lt"/>
                <a:ea typeface="+mn-ea"/>
                <a:cs typeface="+mn-cs"/>
              </a:defRPr>
            </a:lvl9pPr>
          </a:lstStyle>
          <a:p>
            <a:fld id="{103D9B63-0BF9-5C4E-A355-9EB001CFAB3D}" type="slidenum">
              <a:rPr lang="en-US" sz="1088" smtClean="0">
                <a:solidFill>
                  <a:srgbClr val="68217A"/>
                </a:solidFill>
                <a:ea typeface="Segoe UI" pitchFamily="34" charset="0"/>
                <a:cs typeface="Segoe UI" pitchFamily="34" charset="0"/>
              </a:rPr>
              <a:pPr/>
              <a:t>‹#›</a:t>
            </a:fld>
            <a:endParaRPr lang="en-US" sz="1088" dirty="0">
              <a:solidFill>
                <a:srgbClr val="68217A"/>
              </a:solidFill>
              <a:ea typeface="Segoe UI" pitchFamily="34" charset="0"/>
              <a:cs typeface="Segoe UI" pitchFamily="34" charset="0"/>
            </a:endParaRPr>
          </a:p>
        </p:txBody>
      </p:sp>
      <p:sp>
        <p:nvSpPr>
          <p:cNvPr id="9" name="Slide Number Placeholder 5"/>
          <p:cNvSpPr txBox="1">
            <a:spLocks/>
          </p:cNvSpPr>
          <p:nvPr userDrawn="1"/>
        </p:nvSpPr>
        <p:spPr>
          <a:xfrm>
            <a:off x="396418" y="6714744"/>
            <a:ext cx="4352766" cy="273564"/>
          </a:xfrm>
          <a:prstGeom prst="rect">
            <a:avLst/>
          </a:prstGeom>
        </p:spPr>
        <p:txBody>
          <a:bodyPr lIns="0" tIns="0" rIns="0" bIns="0"/>
          <a:lstStyle>
            <a:defPPr>
              <a:defRPr lang="en-US"/>
            </a:defPPr>
            <a:lvl1pPr marL="0" algn="l" defTabSz="408153" rtl="0" eaLnBrk="1" latinLnBrk="0" hangingPunct="1">
              <a:defRPr sz="800" kern="1200">
                <a:solidFill>
                  <a:schemeClr val="tx1"/>
                </a:solidFill>
                <a:latin typeface="Segoe UI" pitchFamily="34" charset="0"/>
                <a:ea typeface="Segoe UI" pitchFamily="34" charset="0"/>
                <a:cs typeface="Segoe UI" pitchFamily="34" charset="0"/>
              </a:defRPr>
            </a:lvl1pPr>
            <a:lvl2pPr marL="408153" algn="l" defTabSz="408153" rtl="0" eaLnBrk="1" latinLnBrk="0" hangingPunct="1">
              <a:defRPr sz="1600" kern="1200">
                <a:solidFill>
                  <a:schemeClr val="tx1"/>
                </a:solidFill>
                <a:latin typeface="+mn-lt"/>
                <a:ea typeface="+mn-ea"/>
                <a:cs typeface="+mn-cs"/>
              </a:defRPr>
            </a:lvl2pPr>
            <a:lvl3pPr marL="816306" algn="l" defTabSz="408153" rtl="0" eaLnBrk="1" latinLnBrk="0" hangingPunct="1">
              <a:defRPr sz="1600" kern="1200">
                <a:solidFill>
                  <a:schemeClr val="tx1"/>
                </a:solidFill>
                <a:latin typeface="+mn-lt"/>
                <a:ea typeface="+mn-ea"/>
                <a:cs typeface="+mn-cs"/>
              </a:defRPr>
            </a:lvl3pPr>
            <a:lvl4pPr marL="1224459" algn="l" defTabSz="408153" rtl="0" eaLnBrk="1" latinLnBrk="0" hangingPunct="1">
              <a:defRPr sz="1600" kern="1200">
                <a:solidFill>
                  <a:schemeClr val="tx1"/>
                </a:solidFill>
                <a:latin typeface="+mn-lt"/>
                <a:ea typeface="+mn-ea"/>
                <a:cs typeface="+mn-cs"/>
              </a:defRPr>
            </a:lvl4pPr>
            <a:lvl5pPr marL="1632613" algn="l" defTabSz="408153" rtl="0" eaLnBrk="1" latinLnBrk="0" hangingPunct="1">
              <a:defRPr sz="1600" kern="1200">
                <a:solidFill>
                  <a:schemeClr val="tx1"/>
                </a:solidFill>
                <a:latin typeface="+mn-lt"/>
                <a:ea typeface="+mn-ea"/>
                <a:cs typeface="+mn-cs"/>
              </a:defRPr>
            </a:lvl5pPr>
            <a:lvl6pPr marL="2040766" algn="l" defTabSz="408153" rtl="0" eaLnBrk="1" latinLnBrk="0" hangingPunct="1">
              <a:defRPr sz="1600" kern="1200">
                <a:solidFill>
                  <a:schemeClr val="tx1"/>
                </a:solidFill>
                <a:latin typeface="+mn-lt"/>
                <a:ea typeface="+mn-ea"/>
                <a:cs typeface="+mn-cs"/>
              </a:defRPr>
            </a:lvl6pPr>
            <a:lvl7pPr marL="2448919" algn="l" defTabSz="408153" rtl="0" eaLnBrk="1" latinLnBrk="0" hangingPunct="1">
              <a:defRPr sz="1600" kern="1200">
                <a:solidFill>
                  <a:schemeClr val="tx1"/>
                </a:solidFill>
                <a:latin typeface="+mn-lt"/>
                <a:ea typeface="+mn-ea"/>
                <a:cs typeface="+mn-cs"/>
              </a:defRPr>
            </a:lvl7pPr>
            <a:lvl8pPr marL="2857071" algn="l" defTabSz="408153" rtl="0" eaLnBrk="1" latinLnBrk="0" hangingPunct="1">
              <a:defRPr sz="1600" kern="1200">
                <a:solidFill>
                  <a:schemeClr val="tx1"/>
                </a:solidFill>
                <a:latin typeface="+mn-lt"/>
                <a:ea typeface="+mn-ea"/>
                <a:cs typeface="+mn-cs"/>
              </a:defRPr>
            </a:lvl8pPr>
            <a:lvl9pPr marL="3265224" algn="l" defTabSz="408153" rtl="0" eaLnBrk="1" latinLnBrk="0" hangingPunct="1">
              <a:defRPr sz="1600" kern="1200">
                <a:solidFill>
                  <a:schemeClr val="tx1"/>
                </a:solidFill>
                <a:latin typeface="+mn-lt"/>
                <a:ea typeface="+mn-ea"/>
                <a:cs typeface="+mn-cs"/>
              </a:defRPr>
            </a:lvl9pPr>
          </a:lstStyle>
          <a:p>
            <a:r>
              <a:rPr lang="en-US" sz="1088" dirty="0">
                <a:solidFill>
                  <a:srgbClr val="68217A"/>
                </a:solidFill>
              </a:rPr>
              <a:t>|  Dev12 Marketing Planning</a:t>
            </a:r>
          </a:p>
          <a:p>
            <a:endParaRPr lang="en-US" sz="1088" dirty="0">
              <a:solidFill>
                <a:srgbClr val="341447"/>
              </a:solidFill>
            </a:endParaRPr>
          </a:p>
        </p:txBody>
      </p:sp>
      <p:sp>
        <p:nvSpPr>
          <p:cNvPr id="11" name="Right Triangle 10"/>
          <p:cNvSpPr/>
          <p:nvPr userDrawn="1"/>
        </p:nvSpPr>
        <p:spPr>
          <a:xfrm flipH="1" flipV="1">
            <a:off x="10971133" y="6"/>
            <a:ext cx="1465349" cy="926128"/>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55008"/>
            <a:endParaRPr lang="en-US" sz="2176">
              <a:solidFill>
                <a:prstClr val="white"/>
              </a:solidFill>
            </a:endParaRPr>
          </a:p>
        </p:txBody>
      </p:sp>
    </p:spTree>
    <p:extLst>
      <p:ext uri="{BB962C8B-B14F-4D97-AF65-F5344CB8AC3E}">
        <p14:creationId xmlns:p14="http://schemas.microsoft.com/office/powerpoint/2010/main" val="99222319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2516827"/>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ext - two bullet columns">
    <p:spTree>
      <p:nvGrpSpPr>
        <p:cNvPr id="1" name=""/>
        <p:cNvGrpSpPr/>
        <p:nvPr/>
      </p:nvGrpSpPr>
      <p:grpSpPr>
        <a:xfrm>
          <a:off x="0" y="0"/>
          <a:ext cx="0" cy="0"/>
          <a:chOff x="0" y="0"/>
          <a:chExt cx="0" cy="0"/>
        </a:xfrm>
      </p:grpSpPr>
      <p:sp>
        <p:nvSpPr>
          <p:cNvPr id="11" name="Rectangle 10"/>
          <p:cNvSpPr/>
          <p:nvPr userDrawn="1"/>
        </p:nvSpPr>
        <p:spPr>
          <a:xfrm>
            <a:off x="5" y="1"/>
            <a:ext cx="12436475" cy="124347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08"/>
            <a:endParaRPr lang="en-US" sz="2176" dirty="0">
              <a:solidFill>
                <a:prstClr val="white"/>
              </a:solidFill>
            </a:endParaRPr>
          </a:p>
        </p:txBody>
      </p:sp>
      <p:sp>
        <p:nvSpPr>
          <p:cNvPr id="3" name="Content Placeholder 2"/>
          <p:cNvSpPr>
            <a:spLocks noGrp="1"/>
          </p:cNvSpPr>
          <p:nvPr>
            <p:ph idx="1"/>
          </p:nvPr>
        </p:nvSpPr>
        <p:spPr>
          <a:xfrm>
            <a:off x="671576" y="1566776"/>
            <a:ext cx="5354351" cy="1792248"/>
          </a:xfrm>
          <a:prstGeom prst="rect">
            <a:avLst/>
          </a:prstGeom>
        </p:spPr>
        <p:txBody>
          <a:bodyPr lIns="0" tIns="45720" rIns="0" bIns="45720"/>
          <a:lstStyle>
            <a:lvl1pPr marL="223814" indent="-223814" defTabSz="1243407">
              <a:lnSpc>
                <a:spcPct val="110000"/>
              </a:lnSpc>
              <a:buClr>
                <a:schemeClr val="accent2"/>
              </a:buClr>
              <a:buFont typeface="Arial" pitchFamily="34" charset="0"/>
              <a:buChar char="•"/>
              <a:tabLst>
                <a:tab pos="223814" algn="l"/>
                <a:tab pos="447626" algn="l"/>
                <a:tab pos="671440" algn="l"/>
              </a:tabLst>
              <a:defRPr sz="1768" baseline="0">
                <a:solidFill>
                  <a:schemeClr val="tx2"/>
                </a:solidFill>
                <a:latin typeface="Segoe UI" pitchFamily="34" charset="0"/>
                <a:cs typeface="Segoe UI" pitchFamily="34" charset="0"/>
              </a:defRPr>
            </a:lvl1pPr>
            <a:lvl2pPr marL="447626" indent="-223814" defTabSz="1243407">
              <a:lnSpc>
                <a:spcPct val="110000"/>
              </a:lnSpc>
              <a:buClr>
                <a:schemeClr val="accent2"/>
              </a:buClr>
              <a:buFont typeface="Arial" pitchFamily="34" charset="0"/>
              <a:buChar char="•"/>
              <a:tabLst>
                <a:tab pos="223814" algn="l"/>
                <a:tab pos="447626" algn="l"/>
                <a:tab pos="671440" algn="l"/>
              </a:tabLst>
              <a:defRPr sz="1768">
                <a:solidFill>
                  <a:schemeClr val="tx2"/>
                </a:solidFill>
                <a:latin typeface="Segoe UI" pitchFamily="34" charset="0"/>
                <a:cs typeface="Segoe UI" pitchFamily="34" charset="0"/>
              </a:defRPr>
            </a:lvl2pPr>
            <a:lvl3pPr marL="671440" indent="-223814" defTabSz="1243407">
              <a:lnSpc>
                <a:spcPct val="110000"/>
              </a:lnSpc>
              <a:buClr>
                <a:schemeClr val="accent2"/>
              </a:buClr>
              <a:buFont typeface="Arial" pitchFamily="34" charset="0"/>
              <a:buChar char="•"/>
              <a:tabLst>
                <a:tab pos="223814" algn="l"/>
                <a:tab pos="447626" algn="l"/>
                <a:tab pos="671440" algn="l"/>
              </a:tabLst>
              <a:defRPr sz="1768">
                <a:solidFill>
                  <a:schemeClr val="tx2"/>
                </a:solidFill>
                <a:latin typeface="Segoe UI" pitchFamily="34" charset="0"/>
                <a:cs typeface="Segoe UI" pitchFamily="34" charset="0"/>
              </a:defRPr>
            </a:lvl3pPr>
            <a:lvl4pPr marL="895252" indent="-223814" defTabSz="1243407">
              <a:lnSpc>
                <a:spcPct val="110000"/>
              </a:lnSpc>
              <a:buClr>
                <a:schemeClr val="accent2"/>
              </a:buClr>
              <a:buFont typeface="Arial" pitchFamily="34" charset="0"/>
              <a:buChar char="•"/>
              <a:tabLst>
                <a:tab pos="223814" algn="l"/>
                <a:tab pos="447626" algn="l"/>
                <a:tab pos="671440" algn="l"/>
              </a:tabLst>
              <a:defRPr sz="1768">
                <a:solidFill>
                  <a:schemeClr val="tx2"/>
                </a:solidFill>
                <a:latin typeface="Segoe UI" pitchFamily="34" charset="0"/>
                <a:cs typeface="Segoe UI" pitchFamily="34" charset="0"/>
              </a:defRPr>
            </a:lvl4pPr>
            <a:lvl5pPr marL="1119067" indent="-223814" algn="l" defTabSz="1243407">
              <a:lnSpc>
                <a:spcPct val="110000"/>
              </a:lnSpc>
              <a:buClr>
                <a:schemeClr val="accent2"/>
              </a:buClr>
              <a:buFont typeface="Arial" pitchFamily="34" charset="0"/>
              <a:buChar char="•"/>
              <a:tabLst>
                <a:tab pos="223814" algn="l"/>
                <a:tab pos="447626" algn="l"/>
                <a:tab pos="671440" algn="l"/>
              </a:tabLst>
              <a:defRPr sz="1768">
                <a:solidFill>
                  <a:schemeClr val="tx2"/>
                </a:soli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1"/>
          <p:cNvSpPr>
            <a:spLocks noGrp="1"/>
          </p:cNvSpPr>
          <p:nvPr>
            <p:ph type="ctrTitle"/>
          </p:nvPr>
        </p:nvSpPr>
        <p:spPr>
          <a:xfrm>
            <a:off x="671575" y="211401"/>
            <a:ext cx="10571004" cy="1038571"/>
          </a:xfrm>
          <a:prstGeom prst="rect">
            <a:avLst/>
          </a:prstGeom>
        </p:spPr>
        <p:txBody>
          <a:bodyPr lIns="0" tIns="0" rIns="0" bIns="0"/>
          <a:lstStyle>
            <a:lvl1pPr algn="l">
              <a:defRPr sz="4623">
                <a:solidFill>
                  <a:schemeClr val="bg1"/>
                </a:solidFill>
                <a:latin typeface="Segoe UI Light" pitchFamily="34" charset="0"/>
              </a:defRPr>
            </a:lvl1pPr>
          </a:lstStyle>
          <a:p>
            <a:r>
              <a:rPr lang="en-US" dirty="0"/>
              <a:t>Click to edit Master title style</a:t>
            </a:r>
          </a:p>
        </p:txBody>
      </p:sp>
      <p:sp>
        <p:nvSpPr>
          <p:cNvPr id="7" name="Rectangle 6"/>
          <p:cNvSpPr/>
          <p:nvPr userDrawn="1"/>
        </p:nvSpPr>
        <p:spPr>
          <a:xfrm>
            <a:off x="5" y="6640148"/>
            <a:ext cx="12436475" cy="36187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11008" tIns="55504" rIns="111008" bIns="55504" spcCol="0" rtlCol="0" anchor="ctr"/>
          <a:lstStyle/>
          <a:p>
            <a:pPr algn="ctr" defTabSz="555008"/>
            <a:endParaRPr lang="en-US" sz="2176" dirty="0">
              <a:solidFill>
                <a:srgbClr val="D2D2D2"/>
              </a:solidFill>
            </a:endParaRPr>
          </a:p>
        </p:txBody>
      </p:sp>
      <p:sp>
        <p:nvSpPr>
          <p:cNvPr id="8" name="Slide Number Placeholder 5"/>
          <p:cNvSpPr txBox="1">
            <a:spLocks/>
          </p:cNvSpPr>
          <p:nvPr userDrawn="1"/>
        </p:nvSpPr>
        <p:spPr>
          <a:xfrm>
            <a:off x="124365" y="6714744"/>
            <a:ext cx="2901844" cy="273564"/>
          </a:xfrm>
          <a:prstGeom prst="rect">
            <a:avLst/>
          </a:prstGeom>
        </p:spPr>
        <p:txBody>
          <a:bodyPr lIns="0" tIns="0" rIns="0" bIns="0"/>
          <a:lstStyle>
            <a:defPPr>
              <a:defRPr lang="en-US"/>
            </a:defPPr>
            <a:lvl1pPr marL="0" algn="l" defTabSz="408153" rtl="0" eaLnBrk="1" latinLnBrk="0" hangingPunct="1">
              <a:defRPr sz="1600" kern="1200">
                <a:solidFill>
                  <a:schemeClr val="tx1"/>
                </a:solidFill>
                <a:latin typeface="+mn-lt"/>
                <a:ea typeface="+mn-ea"/>
                <a:cs typeface="+mn-cs"/>
              </a:defRPr>
            </a:lvl1pPr>
            <a:lvl2pPr marL="408153" algn="l" defTabSz="408153" rtl="0" eaLnBrk="1" latinLnBrk="0" hangingPunct="1">
              <a:defRPr sz="1600" kern="1200">
                <a:solidFill>
                  <a:schemeClr val="tx1"/>
                </a:solidFill>
                <a:latin typeface="+mn-lt"/>
                <a:ea typeface="+mn-ea"/>
                <a:cs typeface="+mn-cs"/>
              </a:defRPr>
            </a:lvl2pPr>
            <a:lvl3pPr marL="816306" algn="l" defTabSz="408153" rtl="0" eaLnBrk="1" latinLnBrk="0" hangingPunct="1">
              <a:defRPr sz="1600" kern="1200">
                <a:solidFill>
                  <a:schemeClr val="tx1"/>
                </a:solidFill>
                <a:latin typeface="+mn-lt"/>
                <a:ea typeface="+mn-ea"/>
                <a:cs typeface="+mn-cs"/>
              </a:defRPr>
            </a:lvl3pPr>
            <a:lvl4pPr marL="1224459" algn="l" defTabSz="408153" rtl="0" eaLnBrk="1" latinLnBrk="0" hangingPunct="1">
              <a:defRPr sz="1600" kern="1200">
                <a:solidFill>
                  <a:schemeClr val="tx1"/>
                </a:solidFill>
                <a:latin typeface="+mn-lt"/>
                <a:ea typeface="+mn-ea"/>
                <a:cs typeface="+mn-cs"/>
              </a:defRPr>
            </a:lvl4pPr>
            <a:lvl5pPr marL="1632613" algn="l" defTabSz="408153" rtl="0" eaLnBrk="1" latinLnBrk="0" hangingPunct="1">
              <a:defRPr sz="1600" kern="1200">
                <a:solidFill>
                  <a:schemeClr val="tx1"/>
                </a:solidFill>
                <a:latin typeface="+mn-lt"/>
                <a:ea typeface="+mn-ea"/>
                <a:cs typeface="+mn-cs"/>
              </a:defRPr>
            </a:lvl5pPr>
            <a:lvl6pPr marL="2040766" algn="l" defTabSz="408153" rtl="0" eaLnBrk="1" latinLnBrk="0" hangingPunct="1">
              <a:defRPr sz="1600" kern="1200">
                <a:solidFill>
                  <a:schemeClr val="tx1"/>
                </a:solidFill>
                <a:latin typeface="+mn-lt"/>
                <a:ea typeface="+mn-ea"/>
                <a:cs typeface="+mn-cs"/>
              </a:defRPr>
            </a:lvl6pPr>
            <a:lvl7pPr marL="2448919" algn="l" defTabSz="408153" rtl="0" eaLnBrk="1" latinLnBrk="0" hangingPunct="1">
              <a:defRPr sz="1600" kern="1200">
                <a:solidFill>
                  <a:schemeClr val="tx1"/>
                </a:solidFill>
                <a:latin typeface="+mn-lt"/>
                <a:ea typeface="+mn-ea"/>
                <a:cs typeface="+mn-cs"/>
              </a:defRPr>
            </a:lvl7pPr>
            <a:lvl8pPr marL="2857071" algn="l" defTabSz="408153" rtl="0" eaLnBrk="1" latinLnBrk="0" hangingPunct="1">
              <a:defRPr sz="1600" kern="1200">
                <a:solidFill>
                  <a:schemeClr val="tx1"/>
                </a:solidFill>
                <a:latin typeface="+mn-lt"/>
                <a:ea typeface="+mn-ea"/>
                <a:cs typeface="+mn-cs"/>
              </a:defRPr>
            </a:lvl8pPr>
            <a:lvl9pPr marL="3265224" algn="l" defTabSz="408153" rtl="0" eaLnBrk="1" latinLnBrk="0" hangingPunct="1">
              <a:defRPr sz="1600" kern="1200">
                <a:solidFill>
                  <a:schemeClr val="tx1"/>
                </a:solidFill>
                <a:latin typeface="+mn-lt"/>
                <a:ea typeface="+mn-ea"/>
                <a:cs typeface="+mn-cs"/>
              </a:defRPr>
            </a:lvl9pPr>
          </a:lstStyle>
          <a:p>
            <a:fld id="{103D9B63-0BF9-5C4E-A355-9EB001CFAB3D}" type="slidenum">
              <a:rPr lang="en-US" sz="1088" smtClean="0">
                <a:solidFill>
                  <a:srgbClr val="68217A"/>
                </a:solidFill>
                <a:ea typeface="Segoe UI" pitchFamily="34" charset="0"/>
                <a:cs typeface="Segoe UI" pitchFamily="34" charset="0"/>
              </a:rPr>
              <a:pPr/>
              <a:t>‹#›</a:t>
            </a:fld>
            <a:endParaRPr lang="en-US" sz="1088" dirty="0">
              <a:solidFill>
                <a:srgbClr val="68217A"/>
              </a:solidFill>
              <a:ea typeface="Segoe UI" pitchFamily="34" charset="0"/>
              <a:cs typeface="Segoe UI" pitchFamily="34" charset="0"/>
            </a:endParaRPr>
          </a:p>
        </p:txBody>
      </p:sp>
      <p:sp>
        <p:nvSpPr>
          <p:cNvPr id="9" name="Slide Number Placeholder 5"/>
          <p:cNvSpPr txBox="1">
            <a:spLocks/>
          </p:cNvSpPr>
          <p:nvPr userDrawn="1"/>
        </p:nvSpPr>
        <p:spPr>
          <a:xfrm>
            <a:off x="396418" y="6714744"/>
            <a:ext cx="4352766" cy="273564"/>
          </a:xfrm>
          <a:prstGeom prst="rect">
            <a:avLst/>
          </a:prstGeom>
        </p:spPr>
        <p:txBody>
          <a:bodyPr lIns="0" tIns="0" rIns="0" bIns="0"/>
          <a:lstStyle>
            <a:defPPr>
              <a:defRPr lang="en-US"/>
            </a:defPPr>
            <a:lvl1pPr marL="0" algn="l" defTabSz="408153" rtl="0" eaLnBrk="1" latinLnBrk="0" hangingPunct="1">
              <a:defRPr sz="800" kern="1200">
                <a:solidFill>
                  <a:schemeClr val="tx1"/>
                </a:solidFill>
                <a:latin typeface="Segoe UI" pitchFamily="34" charset="0"/>
                <a:ea typeface="Segoe UI" pitchFamily="34" charset="0"/>
                <a:cs typeface="Segoe UI" pitchFamily="34" charset="0"/>
              </a:defRPr>
            </a:lvl1pPr>
            <a:lvl2pPr marL="408153" algn="l" defTabSz="408153" rtl="0" eaLnBrk="1" latinLnBrk="0" hangingPunct="1">
              <a:defRPr sz="1600" kern="1200">
                <a:solidFill>
                  <a:schemeClr val="tx1"/>
                </a:solidFill>
                <a:latin typeface="+mn-lt"/>
                <a:ea typeface="+mn-ea"/>
                <a:cs typeface="+mn-cs"/>
              </a:defRPr>
            </a:lvl2pPr>
            <a:lvl3pPr marL="816306" algn="l" defTabSz="408153" rtl="0" eaLnBrk="1" latinLnBrk="0" hangingPunct="1">
              <a:defRPr sz="1600" kern="1200">
                <a:solidFill>
                  <a:schemeClr val="tx1"/>
                </a:solidFill>
                <a:latin typeface="+mn-lt"/>
                <a:ea typeface="+mn-ea"/>
                <a:cs typeface="+mn-cs"/>
              </a:defRPr>
            </a:lvl3pPr>
            <a:lvl4pPr marL="1224459" algn="l" defTabSz="408153" rtl="0" eaLnBrk="1" latinLnBrk="0" hangingPunct="1">
              <a:defRPr sz="1600" kern="1200">
                <a:solidFill>
                  <a:schemeClr val="tx1"/>
                </a:solidFill>
                <a:latin typeface="+mn-lt"/>
                <a:ea typeface="+mn-ea"/>
                <a:cs typeface="+mn-cs"/>
              </a:defRPr>
            </a:lvl4pPr>
            <a:lvl5pPr marL="1632613" algn="l" defTabSz="408153" rtl="0" eaLnBrk="1" latinLnBrk="0" hangingPunct="1">
              <a:defRPr sz="1600" kern="1200">
                <a:solidFill>
                  <a:schemeClr val="tx1"/>
                </a:solidFill>
                <a:latin typeface="+mn-lt"/>
                <a:ea typeface="+mn-ea"/>
                <a:cs typeface="+mn-cs"/>
              </a:defRPr>
            </a:lvl5pPr>
            <a:lvl6pPr marL="2040766" algn="l" defTabSz="408153" rtl="0" eaLnBrk="1" latinLnBrk="0" hangingPunct="1">
              <a:defRPr sz="1600" kern="1200">
                <a:solidFill>
                  <a:schemeClr val="tx1"/>
                </a:solidFill>
                <a:latin typeface="+mn-lt"/>
                <a:ea typeface="+mn-ea"/>
                <a:cs typeface="+mn-cs"/>
              </a:defRPr>
            </a:lvl6pPr>
            <a:lvl7pPr marL="2448919" algn="l" defTabSz="408153" rtl="0" eaLnBrk="1" latinLnBrk="0" hangingPunct="1">
              <a:defRPr sz="1600" kern="1200">
                <a:solidFill>
                  <a:schemeClr val="tx1"/>
                </a:solidFill>
                <a:latin typeface="+mn-lt"/>
                <a:ea typeface="+mn-ea"/>
                <a:cs typeface="+mn-cs"/>
              </a:defRPr>
            </a:lvl7pPr>
            <a:lvl8pPr marL="2857071" algn="l" defTabSz="408153" rtl="0" eaLnBrk="1" latinLnBrk="0" hangingPunct="1">
              <a:defRPr sz="1600" kern="1200">
                <a:solidFill>
                  <a:schemeClr val="tx1"/>
                </a:solidFill>
                <a:latin typeface="+mn-lt"/>
                <a:ea typeface="+mn-ea"/>
                <a:cs typeface="+mn-cs"/>
              </a:defRPr>
            </a:lvl8pPr>
            <a:lvl9pPr marL="3265224" algn="l" defTabSz="408153" rtl="0" eaLnBrk="1" latinLnBrk="0" hangingPunct="1">
              <a:defRPr sz="1600" kern="1200">
                <a:solidFill>
                  <a:schemeClr val="tx1"/>
                </a:solidFill>
                <a:latin typeface="+mn-lt"/>
                <a:ea typeface="+mn-ea"/>
                <a:cs typeface="+mn-cs"/>
              </a:defRPr>
            </a:lvl9pPr>
          </a:lstStyle>
          <a:p>
            <a:r>
              <a:rPr lang="en-US" sz="1088" dirty="0">
                <a:solidFill>
                  <a:srgbClr val="68217A"/>
                </a:solidFill>
              </a:rPr>
              <a:t>|  Presentation title in </a:t>
            </a:r>
            <a:r>
              <a:rPr lang="en-US" sz="1088" dirty="0" err="1">
                <a:solidFill>
                  <a:srgbClr val="68217A"/>
                </a:solidFill>
              </a:rPr>
              <a:t>Segoe</a:t>
            </a:r>
            <a:r>
              <a:rPr lang="en-US" sz="1088" dirty="0">
                <a:solidFill>
                  <a:srgbClr val="68217A"/>
                </a:solidFill>
              </a:rPr>
              <a:t> 8pt</a:t>
            </a:r>
          </a:p>
          <a:p>
            <a:endParaRPr lang="en-US" sz="1088" dirty="0">
              <a:solidFill>
                <a:srgbClr val="341447"/>
              </a:solidFill>
            </a:endParaRPr>
          </a:p>
        </p:txBody>
      </p:sp>
      <p:sp>
        <p:nvSpPr>
          <p:cNvPr id="10" name="Content Placeholder 2"/>
          <p:cNvSpPr>
            <a:spLocks noGrp="1"/>
          </p:cNvSpPr>
          <p:nvPr>
            <p:ph idx="10"/>
          </p:nvPr>
        </p:nvSpPr>
        <p:spPr>
          <a:xfrm>
            <a:off x="6429955" y="1566776"/>
            <a:ext cx="5354351" cy="1792248"/>
          </a:xfrm>
          <a:prstGeom prst="rect">
            <a:avLst/>
          </a:prstGeom>
        </p:spPr>
        <p:txBody>
          <a:bodyPr lIns="0" tIns="45720" rIns="0" bIns="45720"/>
          <a:lstStyle>
            <a:lvl1pPr marL="223814" indent="-223814" defTabSz="1243407">
              <a:lnSpc>
                <a:spcPct val="110000"/>
              </a:lnSpc>
              <a:buClr>
                <a:schemeClr val="accent2"/>
              </a:buClr>
              <a:buFont typeface="Arial" pitchFamily="34" charset="0"/>
              <a:buChar char="•"/>
              <a:tabLst>
                <a:tab pos="223814" algn="l"/>
                <a:tab pos="447626" algn="l"/>
                <a:tab pos="671440" algn="l"/>
              </a:tabLst>
              <a:defRPr sz="1768" baseline="0">
                <a:solidFill>
                  <a:schemeClr val="tx2"/>
                </a:solidFill>
                <a:latin typeface="Segoe UI" pitchFamily="34" charset="0"/>
                <a:cs typeface="Segoe UI" pitchFamily="34" charset="0"/>
              </a:defRPr>
            </a:lvl1pPr>
            <a:lvl2pPr marL="447626" indent="-223814" defTabSz="1243407">
              <a:lnSpc>
                <a:spcPct val="110000"/>
              </a:lnSpc>
              <a:buClr>
                <a:schemeClr val="accent2"/>
              </a:buClr>
              <a:buFont typeface="Arial" pitchFamily="34" charset="0"/>
              <a:buChar char="•"/>
              <a:tabLst>
                <a:tab pos="223814" algn="l"/>
                <a:tab pos="447626" algn="l"/>
                <a:tab pos="671440" algn="l"/>
              </a:tabLst>
              <a:defRPr sz="1768">
                <a:solidFill>
                  <a:schemeClr val="tx2"/>
                </a:solidFill>
                <a:latin typeface="Segoe UI" pitchFamily="34" charset="0"/>
                <a:cs typeface="Segoe UI" pitchFamily="34" charset="0"/>
              </a:defRPr>
            </a:lvl2pPr>
            <a:lvl3pPr marL="671440" indent="-223814" defTabSz="1243407">
              <a:lnSpc>
                <a:spcPct val="110000"/>
              </a:lnSpc>
              <a:buClr>
                <a:schemeClr val="accent2"/>
              </a:buClr>
              <a:buFont typeface="Arial" pitchFamily="34" charset="0"/>
              <a:buChar char="•"/>
              <a:tabLst>
                <a:tab pos="223814" algn="l"/>
                <a:tab pos="447626" algn="l"/>
                <a:tab pos="671440" algn="l"/>
              </a:tabLst>
              <a:defRPr sz="1768">
                <a:solidFill>
                  <a:schemeClr val="tx2"/>
                </a:solidFill>
                <a:latin typeface="Segoe UI" pitchFamily="34" charset="0"/>
                <a:cs typeface="Segoe UI" pitchFamily="34" charset="0"/>
              </a:defRPr>
            </a:lvl3pPr>
            <a:lvl4pPr marL="895252" indent="-223814" defTabSz="1243407">
              <a:lnSpc>
                <a:spcPct val="110000"/>
              </a:lnSpc>
              <a:buClr>
                <a:schemeClr val="accent2"/>
              </a:buClr>
              <a:buFont typeface="Arial" pitchFamily="34" charset="0"/>
              <a:buChar char="•"/>
              <a:tabLst>
                <a:tab pos="223814" algn="l"/>
                <a:tab pos="447626" algn="l"/>
                <a:tab pos="671440" algn="l"/>
              </a:tabLst>
              <a:defRPr sz="1768">
                <a:solidFill>
                  <a:schemeClr val="tx2"/>
                </a:solidFill>
                <a:latin typeface="Segoe UI" pitchFamily="34" charset="0"/>
                <a:cs typeface="Segoe UI" pitchFamily="34" charset="0"/>
              </a:defRPr>
            </a:lvl4pPr>
            <a:lvl5pPr marL="1119067" indent="-223814" algn="l" defTabSz="1243407">
              <a:lnSpc>
                <a:spcPct val="110000"/>
              </a:lnSpc>
              <a:buClr>
                <a:schemeClr val="accent2"/>
              </a:buClr>
              <a:buFont typeface="Arial" pitchFamily="34" charset="0"/>
              <a:buChar char="•"/>
              <a:tabLst>
                <a:tab pos="223814" algn="l"/>
                <a:tab pos="447626" algn="l"/>
                <a:tab pos="671440" algn="l"/>
              </a:tabLst>
              <a:defRPr sz="1768">
                <a:solidFill>
                  <a:schemeClr val="tx2"/>
                </a:soli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ight Triangle 11"/>
          <p:cNvSpPr/>
          <p:nvPr userDrawn="1"/>
        </p:nvSpPr>
        <p:spPr>
          <a:xfrm flipH="1" flipV="1">
            <a:off x="10971133" y="6"/>
            <a:ext cx="1465349" cy="926128"/>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55008"/>
            <a:endParaRPr lang="en-US" sz="2176">
              <a:solidFill>
                <a:prstClr val="white"/>
              </a:solidFill>
            </a:endParaRPr>
          </a:p>
        </p:txBody>
      </p:sp>
    </p:spTree>
    <p:extLst>
      <p:ext uri="{BB962C8B-B14F-4D97-AF65-F5344CB8AC3E}">
        <p14:creationId xmlns:p14="http://schemas.microsoft.com/office/powerpoint/2010/main" val="2896529157"/>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1700209"/>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4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434710"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8" y="1924373"/>
            <a:ext cx="3217432" cy="901047"/>
          </a:xfrm>
          <a:prstGeom prst="rect">
            <a:avLst/>
          </a:prstGeom>
        </p:spPr>
      </p:pic>
      <p:sp>
        <p:nvSpPr>
          <p:cNvPr id="5" name="Text Placeholder 4"/>
          <p:cNvSpPr>
            <a:spLocks noGrp="1"/>
          </p:cNvSpPr>
          <p:nvPr>
            <p:ph type="body" sz="quarter" idx="12" hasCustomPrompt="1"/>
          </p:nvPr>
        </p:nvSpPr>
        <p:spPr>
          <a:xfrm>
            <a:off x="276543" y="5600699"/>
            <a:ext cx="7315201" cy="1393827"/>
          </a:xfrm>
          <a:prstGeom prst="rect">
            <a:avLst/>
          </a:prstGeom>
          <a:noFill/>
        </p:spPr>
        <p:txBody>
          <a:bodyPr lIns="146260" tIns="109696" rIns="146260" bIns="109696">
            <a:noAutofit/>
          </a:bodyPr>
          <a:lstStyle>
            <a:lvl1pPr marL="0" indent="0">
              <a:spcBef>
                <a:spcPts val="0"/>
              </a:spcBef>
              <a:buNone/>
              <a:defRPr sz="2999"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1" cy="1837298"/>
          </a:xfrm>
          <a:prstGeom prst="rect">
            <a:avLst/>
          </a:prstGeom>
          <a:noFill/>
        </p:spPr>
        <p:txBody>
          <a:bodyPr lIns="146260" tIns="91413" rIns="146260" bIns="91413" anchor="t" anchorCtr="0"/>
          <a:lstStyle>
            <a:lvl1pPr>
              <a:defRPr sz="4999"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Tree>
    <p:extLst>
      <p:ext uri="{BB962C8B-B14F-4D97-AF65-F5344CB8AC3E}">
        <p14:creationId xmlns:p14="http://schemas.microsoft.com/office/powerpoint/2010/main" val="3453476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8"/>
            <a:ext cx="11889564" cy="917575"/>
          </a:xfrm>
          <a:prstGeom prst="rect">
            <a:avLst/>
          </a:prstGeom>
        </p:spPr>
        <p:txBody>
          <a:bodyPr/>
          <a:lstStyle/>
          <a:p>
            <a:r>
              <a:rPr lang="en-US" dirty="0"/>
              <a:t>Click to edit Master title style</a:t>
            </a:r>
          </a:p>
        </p:txBody>
      </p:sp>
      <p:sp>
        <p:nvSpPr>
          <p:cNvPr id="6" name="Text Placeholder 5"/>
          <p:cNvSpPr>
            <a:spLocks noGrp="1"/>
          </p:cNvSpPr>
          <p:nvPr>
            <p:ph type="body" sz="quarter" idx="10"/>
          </p:nvPr>
        </p:nvSpPr>
        <p:spPr>
          <a:xfrm>
            <a:off x="274638" y="1212852"/>
            <a:ext cx="11887201" cy="2052338"/>
          </a:xfrm>
          <a:prstGeom prst="rect">
            <a:avLst/>
          </a:prstGeom>
        </p:spPr>
        <p:txBody>
          <a:bodyPr/>
          <a:lstStyle>
            <a:lvl1pPr marL="0" indent="0">
              <a:buNone/>
              <a:defRPr>
                <a:solidFill>
                  <a:schemeClr val="tx2"/>
                </a:solidFill>
              </a:defRPr>
            </a:lvl1pPr>
            <a:lvl2pPr marL="0" indent="0">
              <a:buFontTx/>
              <a:buNone/>
              <a:defRPr sz="2000"/>
            </a:lvl2pPr>
            <a:lvl3pPr marL="228485" indent="0">
              <a:buNone/>
              <a:defRPr/>
            </a:lvl3pPr>
            <a:lvl4pPr marL="456968" indent="0">
              <a:buNone/>
              <a:defRPr/>
            </a:lvl4pPr>
            <a:lvl5pPr marL="6854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78937845"/>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8"/>
            <a:ext cx="11889564" cy="91757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391984856"/>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2346"/>
          </a:xfrm>
          <a:prstGeom prst="rect">
            <a:avLst/>
          </a:prstGeom>
        </p:spPr>
      </p:pic>
      <p:sp>
        <p:nvSpPr>
          <p:cNvPr id="2" name="Title 1"/>
          <p:cNvSpPr>
            <a:spLocks noGrp="1"/>
          </p:cNvSpPr>
          <p:nvPr>
            <p:ph type="title" hasCustomPrompt="1"/>
          </p:nvPr>
        </p:nvSpPr>
        <p:spPr>
          <a:xfrm>
            <a:off x="274638" y="274321"/>
            <a:ext cx="7315201" cy="1831975"/>
          </a:xfrm>
          <a:noFill/>
        </p:spPr>
        <p:txBody>
          <a:bodyPr tIns="91413" bIns="91413" anchor="t" anchorCtr="0"/>
          <a:lstStyle>
            <a:lvl1pPr>
              <a:defRPr sz="8798" spc="-100"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6975061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foote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762963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9" y="483677"/>
            <a:ext cx="1811112" cy="387966"/>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58190" y="448803"/>
            <a:ext cx="2965328" cy="1283012"/>
          </a:xfrm>
          <a:prstGeom prst="rect">
            <a:avLst/>
          </a:prstGeom>
        </p:spPr>
      </p:pic>
    </p:spTree>
    <p:extLst>
      <p:ext uri="{BB962C8B-B14F-4D97-AF65-F5344CB8AC3E}">
        <p14:creationId xmlns:p14="http://schemas.microsoft.com/office/powerpoint/2010/main" val="58441953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 y="1028"/>
            <a:ext cx="12436474" cy="6992469"/>
          </a:xfrm>
          <a:prstGeom prst="rect">
            <a:avLst/>
          </a:prstGeom>
        </p:spPr>
      </p:pic>
      <p:sp>
        <p:nvSpPr>
          <p:cNvPr id="14" name="Dark gradation bottom"/>
          <p:cNvSpPr/>
          <p:nvPr userDrawn="1"/>
        </p:nvSpPr>
        <p:spPr bwMode="gray">
          <a:xfrm flipV="1">
            <a:off x="1" y="-3"/>
            <a:ext cx="12446758" cy="699452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27"/>
            <a:ext cx="12446757"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74638" y="2125663"/>
            <a:ext cx="6400800"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2"/>
            <a:ext cx="6402388" cy="2103119"/>
          </a:xfrm>
          <a:noFill/>
        </p:spPr>
        <p:txBody>
          <a:bodyPr vert="horz" wrap="square" lIns="146304" tIns="91440" rIns="146304" bIns="91440" rtlCol="0" anchor="t" anchorCtr="0">
            <a:noAutofit/>
          </a:bodyPr>
          <a:lstStyle>
            <a:lvl1pPr>
              <a:defRPr lang="en-US" sz="5999"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199">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1"/>
            <a:ext cx="1552931" cy="332660"/>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4108" y="448803"/>
            <a:ext cx="2965328" cy="1283012"/>
          </a:xfrm>
          <a:prstGeom prst="rect">
            <a:avLst/>
          </a:prstGeom>
        </p:spPr>
      </p:pic>
    </p:spTree>
    <p:extLst>
      <p:ext uri="{BB962C8B-B14F-4D97-AF65-F5344CB8AC3E}">
        <p14:creationId xmlns:p14="http://schemas.microsoft.com/office/powerpoint/2010/main" val="38754840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74108" y="448803"/>
            <a:ext cx="2965328" cy="1283012"/>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1"/>
            <a:ext cx="1552931" cy="332660"/>
          </a:xfrm>
          <a:prstGeom prst="rect">
            <a:avLst/>
          </a:prstGeom>
        </p:spPr>
      </p:pic>
    </p:spTree>
    <p:extLst>
      <p:ext uri="{BB962C8B-B14F-4D97-AF65-F5344CB8AC3E}">
        <p14:creationId xmlns:p14="http://schemas.microsoft.com/office/powerpoint/2010/main" val="2659798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3" y="2125678"/>
            <a:ext cx="8229536" cy="1828786"/>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59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8332" y="6182441"/>
            <a:ext cx="1552931" cy="332660"/>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74108" y="448803"/>
            <a:ext cx="2965328" cy="1283012"/>
          </a:xfrm>
          <a:prstGeom prst="rect">
            <a:avLst/>
          </a:prstGeom>
        </p:spPr>
      </p:pic>
    </p:spTree>
    <p:extLst>
      <p:ext uri="{BB962C8B-B14F-4D97-AF65-F5344CB8AC3E}">
        <p14:creationId xmlns:p14="http://schemas.microsoft.com/office/powerpoint/2010/main" val="29724485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3"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4"/>
            <a:ext cx="8229589" cy="1829593"/>
          </a:xfrm>
          <a:noFill/>
        </p:spPr>
        <p:txBody>
          <a:bodyPr lIns="182880" tIns="146304" rIns="182880" bIns="146304">
            <a:noAutofit/>
          </a:bodyPr>
          <a:lstStyle>
            <a:lvl1pPr marL="0" indent="0">
              <a:spcBef>
                <a:spcPts val="0"/>
              </a:spcBef>
              <a:buNone/>
              <a:defRPr sz="3599"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12523708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3"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6719286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301163131"/>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3801712100"/>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3405090229"/>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2151559436"/>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8589364"/>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gradFill>
                  <a:gsLst>
                    <a:gs pos="2920">
                      <a:schemeClr val="tx2"/>
                    </a:gs>
                    <a:gs pos="39000">
                      <a:schemeClr val="tx2"/>
                    </a:gs>
                  </a:gsLst>
                  <a:lin ang="5400000" scaled="0"/>
                </a:gra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2598124"/>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796683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292402"/>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0622151"/>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6804836"/>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5109">
                      <a:schemeClr val="tx2"/>
                    </a:gs>
                    <a:gs pos="25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100000">
                      <a:schemeClr val="tx2"/>
                    </a:gs>
                    <a:gs pos="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6998820"/>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82" indent="-287282">
              <a:spcBef>
                <a:spcPts val="1224"/>
              </a:spcBef>
              <a:buClr>
                <a:schemeClr val="tx1"/>
              </a:buClr>
              <a:buFontTx/>
              <a:buBlip>
                <a:blip r:embed="rId2"/>
              </a:buBlip>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603790"/>
          </a:xfrm>
        </p:spPr>
        <p:txBody>
          <a:bodyPr wrap="square">
            <a:spAutoFit/>
          </a:bodyPr>
          <a:lstStyle>
            <a:lvl1pPr marL="287282" indent="-287282">
              <a:spcBef>
                <a:spcPts val="1224"/>
              </a:spcBef>
              <a:buClr>
                <a:schemeClr val="tx1"/>
              </a:buClr>
              <a:buFontTx/>
              <a:buBlip>
                <a:blip r:embed="rId2"/>
              </a:buBlip>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7088560"/>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82" indent="-287282">
              <a:spcBef>
                <a:spcPts val="1224"/>
              </a:spcBef>
              <a:buClr>
                <a:schemeClr val="tx2"/>
              </a:buClr>
              <a:buFontTx/>
              <a:buBlip>
                <a:blip r:embed="rId2"/>
              </a:buBlip>
              <a:defRPr sz="3599">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603790"/>
          </a:xfrm>
        </p:spPr>
        <p:txBody>
          <a:bodyPr wrap="square">
            <a:spAutoFit/>
          </a:bodyPr>
          <a:lstStyle>
            <a:lvl1pPr marL="287282" indent="-287282">
              <a:spcBef>
                <a:spcPts val="1224"/>
              </a:spcBef>
              <a:buClr>
                <a:schemeClr val="tx2"/>
              </a:buClr>
              <a:buFontTx/>
              <a:buBlip>
                <a:blip r:embed="rId2"/>
              </a:buBlip>
              <a:defRPr sz="3599">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6933219"/>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3137056"/>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a:t>Click to edit Master title style</a:t>
            </a:r>
            <a:endParaRPr lang="en-US" dirty="0"/>
          </a:p>
        </p:txBody>
      </p:sp>
    </p:spTree>
    <p:extLst>
      <p:ext uri="{BB962C8B-B14F-4D97-AF65-F5344CB8AC3E}">
        <p14:creationId xmlns:p14="http://schemas.microsoft.com/office/powerpoint/2010/main" val="445886075"/>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Tree>
    <p:extLst>
      <p:ext uri="{BB962C8B-B14F-4D97-AF65-F5344CB8AC3E}">
        <p14:creationId xmlns:p14="http://schemas.microsoft.com/office/powerpoint/2010/main" val="3220368247"/>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Tree>
    <p:extLst>
      <p:ext uri="{BB962C8B-B14F-4D97-AF65-F5344CB8AC3E}">
        <p14:creationId xmlns:p14="http://schemas.microsoft.com/office/powerpoint/2010/main" val="3684712565"/>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21963105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96510054"/>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325440852"/>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5296559"/>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3638031"/>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8763717"/>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4975482"/>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63682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264246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6373614" y="1398906"/>
            <a:ext cx="5435213" cy="2782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6"/>
          <p:cNvSpPr>
            <a:spLocks noGrp="1"/>
          </p:cNvSpPr>
          <p:nvPr>
            <p:ph sz="quarter" idx="11"/>
          </p:nvPr>
        </p:nvSpPr>
        <p:spPr>
          <a:xfrm>
            <a:off x="621826" y="1398906"/>
            <a:ext cx="5435213" cy="2782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7977745"/>
      </p:ext>
    </p:extLst>
  </p:cSld>
  <p:clrMapOvr>
    <a:masterClrMapping/>
  </p:clrMapOvr>
  <p:extLst mod="1">
    <p:ext uri="{DCECCB84-F9BA-43D5-87BE-67443E8EF086}">
      <p15:sldGuideLst xmlns:p15="http://schemas.microsoft.com/office/powerpoint/2012/main">
        <p15:guide id="1" orient="horz" pos="2160">
          <p15:clr>
            <a:srgbClr val="FBAE40"/>
          </p15:clr>
        </p15:guide>
        <p15:guide id="2" pos="3842">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7146" y="5234611"/>
            <a:ext cx="8751931" cy="1489859"/>
          </a:xfrm>
          <a:prstGeom prst="rect">
            <a:avLst/>
          </a:prstGeom>
        </p:spPr>
        <p:txBody>
          <a:bodyPr lIns="137160" tIns="137160" rIns="137160" bIns="137160" anchor="b" anchorCtr="0">
            <a:normAutofit/>
          </a:bodyPr>
          <a:lstStyle>
            <a:lvl1pPr marL="0" indent="0" algn="l" defTabSz="932242" rtl="0" eaLnBrk="1" latinLnBrk="0" hangingPunct="1">
              <a:lnSpc>
                <a:spcPct val="100000"/>
              </a:lnSpc>
              <a:spcBef>
                <a:spcPts val="0"/>
              </a:spcBef>
              <a:buSzPct val="90000"/>
              <a:buFont typeface="Arial" pitchFamily="34" charset="0"/>
              <a:buNone/>
              <a:defRPr lang="en-US" sz="2448"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66139" indent="0" algn="ctr">
              <a:buNone/>
              <a:defRPr>
                <a:solidFill>
                  <a:schemeClr val="tx1">
                    <a:tint val="75000"/>
                  </a:schemeClr>
                </a:solidFill>
              </a:defRPr>
            </a:lvl2pPr>
            <a:lvl3pPr marL="932278" indent="0" algn="ctr">
              <a:buNone/>
              <a:defRPr>
                <a:solidFill>
                  <a:schemeClr val="tx1">
                    <a:tint val="75000"/>
                  </a:schemeClr>
                </a:solidFill>
              </a:defRPr>
            </a:lvl3pPr>
            <a:lvl4pPr marL="1398419" indent="0" algn="ctr">
              <a:buNone/>
              <a:defRPr>
                <a:solidFill>
                  <a:schemeClr val="tx1">
                    <a:tint val="75000"/>
                  </a:schemeClr>
                </a:solidFill>
              </a:defRPr>
            </a:lvl4pPr>
            <a:lvl5pPr marL="1864559" indent="0" algn="ctr">
              <a:buNone/>
              <a:defRPr>
                <a:solidFill>
                  <a:schemeClr val="tx1">
                    <a:tint val="75000"/>
                  </a:schemeClr>
                </a:solidFill>
              </a:defRPr>
            </a:lvl5pPr>
            <a:lvl6pPr marL="2330698" indent="0" algn="ctr">
              <a:buNone/>
              <a:defRPr>
                <a:solidFill>
                  <a:schemeClr val="tx1">
                    <a:tint val="75000"/>
                  </a:schemeClr>
                </a:solidFill>
              </a:defRPr>
            </a:lvl6pPr>
            <a:lvl7pPr marL="2796838" indent="0" algn="ctr">
              <a:buNone/>
              <a:defRPr>
                <a:solidFill>
                  <a:schemeClr val="tx1">
                    <a:tint val="75000"/>
                  </a:schemeClr>
                </a:solidFill>
              </a:defRPr>
            </a:lvl7pPr>
            <a:lvl8pPr marL="3262977" indent="0" algn="ctr">
              <a:buNone/>
              <a:defRPr>
                <a:solidFill>
                  <a:schemeClr val="tx1">
                    <a:tint val="75000"/>
                  </a:schemeClr>
                </a:solidFill>
              </a:defRPr>
            </a:lvl8pPr>
            <a:lvl9pPr marL="3729120"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7146" y="2463731"/>
            <a:ext cx="8751931" cy="2655132"/>
          </a:xfrm>
          <a:prstGeom prst="rect">
            <a:avLst/>
          </a:prstGeom>
          <a:solidFill>
            <a:srgbClr val="7FBA00"/>
          </a:solidFill>
          <a:effectLst/>
        </p:spPr>
        <p:txBody>
          <a:bodyPr vert="horz" lIns="137160" tIns="137160" rIns="91409" bIns="137160" rtlCol="0" anchor="b" anchorCtr="0">
            <a:noAutofit/>
          </a:bodyPr>
          <a:lstStyle>
            <a:lvl1pPr>
              <a:defRPr lang="en-US" sz="4896"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9081006" y="2466886"/>
            <a:ext cx="3149867" cy="2651978"/>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9891" tIns="139891" rIns="139891" bIns="139891" numCol="1" rtlCol="0" anchor="b" anchorCtr="0" compatLnSpc="1">
            <a:prstTxWarp prst="textNoShape">
              <a:avLst/>
            </a:prstTxWarp>
          </a:bodyPr>
          <a:lstStyle/>
          <a:p>
            <a:pPr defTabSz="931972" fontAlgn="base">
              <a:spcBef>
                <a:spcPct val="0"/>
              </a:spcBef>
              <a:spcAft>
                <a:spcPct val="0"/>
              </a:spcAft>
            </a:pPr>
            <a:endParaRPr lang="en-US" sz="204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946994" y="4723183"/>
            <a:ext cx="1154381" cy="341404"/>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7146" y="167445"/>
            <a:ext cx="2126213" cy="850364"/>
          </a:xfrm>
          <a:prstGeom prst="rect">
            <a:avLst/>
          </a:prstGeom>
        </p:spPr>
      </p:pic>
    </p:spTree>
    <p:extLst>
      <p:ext uri="{BB962C8B-B14F-4D97-AF65-F5344CB8AC3E}">
        <p14:creationId xmlns:p14="http://schemas.microsoft.com/office/powerpoint/2010/main" val="783472146"/>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28"/>
            <a:ext cx="12436474" cy="6992469"/>
          </a:xfrm>
          <a:prstGeom prst="rect">
            <a:avLst/>
          </a:prstGeom>
        </p:spPr>
      </p:pic>
      <p:sp>
        <p:nvSpPr>
          <p:cNvPr id="14" name="Dark gradation bottom"/>
          <p:cNvSpPr/>
          <p:nvPr userDrawn="1"/>
        </p:nvSpPr>
        <p:spPr bwMode="gray">
          <a:xfrm flipV="1">
            <a:off x="0" y="-4"/>
            <a:ext cx="12446758" cy="699452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28"/>
            <a:ext cx="12446757"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74638" y="2125663"/>
            <a:ext cx="6400800"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402388"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4108" y="448802"/>
            <a:ext cx="2965328" cy="1283012"/>
          </a:xfrm>
          <a:prstGeom prst="rect">
            <a:avLst/>
          </a:prstGeom>
        </p:spPr>
      </p:pic>
    </p:spTree>
    <p:extLst>
      <p:ext uri="{BB962C8B-B14F-4D97-AF65-F5344CB8AC3E}">
        <p14:creationId xmlns:p14="http://schemas.microsoft.com/office/powerpoint/2010/main" val="1465003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2915293295"/>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20367" y="4557725"/>
            <a:ext cx="11662232" cy="1709773"/>
          </a:xfrm>
          <a:prstGeom prst="rect">
            <a:avLst/>
          </a:prstGeom>
        </p:spPr>
        <p:txBody>
          <a:bodyPr vert="horz" lIns="91409" tIns="45705" rIns="91409" bIns="45705" rtlCol="0" anchor="t" anchorCtr="0">
            <a:normAutofit/>
          </a:bodyPr>
          <a:lstStyle>
            <a:lvl1pPr>
              <a:defRPr sz="3672"/>
            </a:lvl1pPr>
          </a:lstStyle>
          <a:p>
            <a:r>
              <a:rPr lang="en-US" dirty="0"/>
              <a:t>Click to edit Master title style</a:t>
            </a:r>
          </a:p>
        </p:txBody>
      </p:sp>
      <p:sp>
        <p:nvSpPr>
          <p:cNvPr id="2" name="TextBox 1"/>
          <p:cNvSpPr txBox="1"/>
          <p:nvPr userDrawn="1"/>
        </p:nvSpPr>
        <p:spPr>
          <a:xfrm>
            <a:off x="620366" y="3148786"/>
            <a:ext cx="11584484" cy="1150587"/>
          </a:xfrm>
          <a:prstGeom prst="rect">
            <a:avLst/>
          </a:prstGeom>
          <a:noFill/>
        </p:spPr>
        <p:txBody>
          <a:bodyPr wrap="square" rtlCol="0">
            <a:spAutoFit/>
          </a:bodyPr>
          <a:lstStyle/>
          <a:p>
            <a:pPr defTabSz="932278"/>
            <a:r>
              <a:rPr lang="en-US" sz="6731"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20366" y="4159106"/>
            <a:ext cx="11584484"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4888" y="181340"/>
            <a:ext cx="2914799" cy="1165754"/>
          </a:xfrm>
          <a:prstGeom prst="rect">
            <a:avLst/>
          </a:prstGeom>
        </p:spPr>
      </p:pic>
    </p:spTree>
    <p:extLst>
      <p:ext uri="{BB962C8B-B14F-4D97-AF65-F5344CB8AC3E}">
        <p14:creationId xmlns:p14="http://schemas.microsoft.com/office/powerpoint/2010/main" val="666892452"/>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87021" y="1415862"/>
            <a:ext cx="11756355" cy="5395706"/>
          </a:xfrm>
          <a:prstGeom prst="rect">
            <a:avLst/>
          </a:prstGeom>
        </p:spPr>
        <p:txBody>
          <a:bodyPr/>
          <a:lstStyle>
            <a:lvl1pPr>
              <a:spcBef>
                <a:spcPts val="1428"/>
              </a:spcBef>
              <a:defRPr b="0"/>
            </a:lvl1pPr>
            <a:lvl2pPr>
              <a:defRPr>
                <a:solidFill>
                  <a:schemeClr val="tx1">
                    <a:lumMod val="75000"/>
                    <a:lumOff val="25000"/>
                  </a:schemeClr>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9652792"/>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87121" y="1398907"/>
            <a:ext cx="572954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401584" y="1398907"/>
            <a:ext cx="573179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3640600"/>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87121" y="1357146"/>
            <a:ext cx="5729546" cy="652498"/>
          </a:xfrm>
          <a:prstGeom prst="rect">
            <a:avLst/>
          </a:prstGeom>
          <a:solidFill>
            <a:srgbClr val="86C400"/>
          </a:solidFill>
        </p:spPr>
        <p:txBody>
          <a:bodyPr anchor="b">
            <a:normAutofit/>
          </a:bodyPr>
          <a:lstStyle>
            <a:lvl1pPr marL="0" indent="0">
              <a:buNone/>
              <a:defRPr sz="3264" b="1">
                <a:solidFill>
                  <a:schemeClr val="bg1"/>
                </a:solidFill>
                <a:effectLst/>
              </a:defRPr>
            </a:lvl1pPr>
            <a:lvl2pPr marL="466139" indent="0">
              <a:buNone/>
              <a:defRPr sz="2040" b="1"/>
            </a:lvl2pPr>
            <a:lvl3pPr marL="932278" indent="0">
              <a:buNone/>
              <a:defRPr sz="1836" b="1"/>
            </a:lvl3pPr>
            <a:lvl4pPr marL="1398419" indent="0">
              <a:buNone/>
              <a:defRPr sz="1632" b="1"/>
            </a:lvl4pPr>
            <a:lvl5pPr marL="1864559" indent="0">
              <a:buNone/>
              <a:defRPr sz="1632" b="1"/>
            </a:lvl5pPr>
            <a:lvl6pPr marL="2330698" indent="0">
              <a:buNone/>
              <a:defRPr sz="1632" b="1"/>
            </a:lvl6pPr>
            <a:lvl7pPr marL="2796838" indent="0">
              <a:buNone/>
              <a:defRPr sz="1632" b="1"/>
            </a:lvl7pPr>
            <a:lvl8pPr marL="3262977" indent="0">
              <a:buNone/>
              <a:defRPr sz="1632" b="1"/>
            </a:lvl8pPr>
            <a:lvl9pPr marL="3729120" indent="0">
              <a:buNone/>
              <a:defRPr sz="1632" b="1"/>
            </a:lvl9pPr>
          </a:lstStyle>
          <a:p>
            <a:pPr lvl="0"/>
            <a:r>
              <a:rPr lang="en-US" dirty="0"/>
              <a:t>Click to edit Master text styles</a:t>
            </a:r>
          </a:p>
        </p:txBody>
      </p:sp>
      <p:sp>
        <p:nvSpPr>
          <p:cNvPr id="4" name="Content Placeholder 3"/>
          <p:cNvSpPr>
            <a:spLocks noGrp="1"/>
          </p:cNvSpPr>
          <p:nvPr>
            <p:ph sz="half" idx="2"/>
          </p:nvPr>
        </p:nvSpPr>
        <p:spPr>
          <a:xfrm>
            <a:off x="387121" y="2020640"/>
            <a:ext cx="5729546" cy="4740734"/>
          </a:xfrm>
          <a:prstGeom prst="rect">
            <a:avLst/>
          </a:prstGeom>
        </p:spPr>
        <p:txBody>
          <a:bodyPr/>
          <a:lstStyle>
            <a:lvl1pPr>
              <a:defRPr sz="2856"/>
            </a:lvl1pPr>
            <a:lvl2pPr>
              <a:defRPr sz="2448"/>
            </a:lvl2pPr>
            <a:lvl3pPr>
              <a:defRPr sz="2040"/>
            </a:lvl3pPr>
            <a:lvl4pPr>
              <a:defRPr sz="1836"/>
            </a:lvl4pPr>
            <a:lvl5pPr>
              <a:defRPr sz="1836"/>
            </a:lvl5pPr>
            <a:lvl6pPr>
              <a:defRPr sz="1632"/>
            </a:lvl6pPr>
            <a:lvl7pPr>
              <a:defRPr sz="1632"/>
            </a:lvl7pPr>
            <a:lvl8pPr>
              <a:defRPr sz="1632"/>
            </a:lvl8pPr>
            <a:lvl9pPr>
              <a:defRPr sz="1632"/>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73054" y="1357146"/>
            <a:ext cx="5731796" cy="652498"/>
          </a:xfrm>
          <a:prstGeom prst="rect">
            <a:avLst/>
          </a:prstGeom>
          <a:solidFill>
            <a:srgbClr val="1F497D"/>
          </a:solidFill>
        </p:spPr>
        <p:txBody>
          <a:bodyPr anchor="b">
            <a:normAutofit/>
          </a:bodyPr>
          <a:lstStyle>
            <a:lvl1pPr marL="0" indent="0">
              <a:buNone/>
              <a:defRPr sz="3264" b="1">
                <a:solidFill>
                  <a:schemeClr val="bg1"/>
                </a:solidFill>
                <a:effectLst/>
              </a:defRPr>
            </a:lvl1pPr>
            <a:lvl2pPr marL="466139" indent="0">
              <a:buNone/>
              <a:defRPr sz="2040" b="1"/>
            </a:lvl2pPr>
            <a:lvl3pPr marL="932278" indent="0">
              <a:buNone/>
              <a:defRPr sz="1836" b="1"/>
            </a:lvl3pPr>
            <a:lvl4pPr marL="1398419" indent="0">
              <a:buNone/>
              <a:defRPr sz="1632" b="1"/>
            </a:lvl4pPr>
            <a:lvl5pPr marL="1864559" indent="0">
              <a:buNone/>
              <a:defRPr sz="1632" b="1"/>
            </a:lvl5pPr>
            <a:lvl6pPr marL="2330698" indent="0">
              <a:buNone/>
              <a:defRPr sz="1632" b="1"/>
            </a:lvl6pPr>
            <a:lvl7pPr marL="2796838" indent="0">
              <a:buNone/>
              <a:defRPr sz="1632" b="1"/>
            </a:lvl7pPr>
            <a:lvl8pPr marL="3262977" indent="0">
              <a:buNone/>
              <a:defRPr sz="1632" b="1"/>
            </a:lvl8pPr>
            <a:lvl9pPr marL="3729120" indent="0">
              <a:buNone/>
              <a:defRPr sz="1632" b="1"/>
            </a:lvl9pPr>
          </a:lstStyle>
          <a:p>
            <a:pPr lvl="0"/>
            <a:r>
              <a:rPr lang="en-US" dirty="0"/>
              <a:t>Click to edit Master text styles</a:t>
            </a:r>
          </a:p>
        </p:txBody>
      </p:sp>
      <p:sp>
        <p:nvSpPr>
          <p:cNvPr id="6" name="Content Placeholder 5"/>
          <p:cNvSpPr>
            <a:spLocks noGrp="1"/>
          </p:cNvSpPr>
          <p:nvPr>
            <p:ph sz="quarter" idx="4"/>
          </p:nvPr>
        </p:nvSpPr>
        <p:spPr>
          <a:xfrm>
            <a:off x="6473054" y="2020640"/>
            <a:ext cx="5731796" cy="4740734"/>
          </a:xfrm>
          <a:prstGeom prst="rect">
            <a:avLst/>
          </a:prstGeom>
        </p:spPr>
        <p:txBody>
          <a:bodyPr/>
          <a:lstStyle>
            <a:lvl1pPr>
              <a:defRPr sz="2856"/>
            </a:lvl1pPr>
            <a:lvl2pPr>
              <a:defRPr sz="2448"/>
            </a:lvl2pPr>
            <a:lvl3pPr>
              <a:defRPr sz="2040"/>
            </a:lvl3pPr>
            <a:lvl4pPr>
              <a:defRPr sz="1836"/>
            </a:lvl4pPr>
            <a:lvl5pPr>
              <a:defRPr sz="1836"/>
            </a:lvl5pPr>
            <a:lvl6pPr>
              <a:defRPr sz="1632"/>
            </a:lvl6pPr>
            <a:lvl7pPr>
              <a:defRPr sz="1632"/>
            </a:lvl7pPr>
            <a:lvl8pPr>
              <a:defRPr sz="1632"/>
            </a:lvl8pPr>
            <a:lvl9pPr>
              <a:defRPr sz="1632"/>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1832749"/>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8846383"/>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01344"/>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436475" cy="6994525"/>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3224" tIns="46613" rIns="93224" bIns="46613" numCol="1"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40717" y="6079406"/>
            <a:ext cx="11300971"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40716" y="2998647"/>
            <a:ext cx="5582896" cy="2273794"/>
          </a:xfrm>
          <a:prstGeom prst="rect">
            <a:avLst/>
          </a:prstGeom>
        </p:spPr>
      </p:pic>
    </p:spTree>
    <p:extLst>
      <p:ext uri="{BB962C8B-B14F-4D97-AF65-F5344CB8AC3E}">
        <p14:creationId xmlns:p14="http://schemas.microsoft.com/office/powerpoint/2010/main" val="9139429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39016138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53860340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18336336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24333386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8033091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789656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352320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ontent Photo 2">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4B33BB-8F3A-42CE-BBDA-D08AA3266737}"/>
              </a:ext>
            </a:extLst>
          </p:cNvPr>
          <p:cNvSpPr>
            <a:spLocks noGrp="1"/>
          </p:cNvSpPr>
          <p:nvPr>
            <p:ph type="pic" sz="quarter" idx="36" hasCustomPrompt="1"/>
          </p:nvPr>
        </p:nvSpPr>
        <p:spPr>
          <a:xfrm>
            <a:off x="6408673" y="440600"/>
            <a:ext cx="5622323" cy="5874667"/>
          </a:xfrm>
          <a:custGeom>
            <a:avLst/>
            <a:gdLst>
              <a:gd name="connsiteX0" fmla="*/ 193823 w 5511800"/>
              <a:gd name="connsiteY0" fmla="*/ 0 h 5760000"/>
              <a:gd name="connsiteX1" fmla="*/ 5511800 w 5511800"/>
              <a:gd name="connsiteY1" fmla="*/ 0 h 5760000"/>
              <a:gd name="connsiteX2" fmla="*/ 5511800 w 5511800"/>
              <a:gd name="connsiteY2" fmla="*/ 5760000 h 5760000"/>
              <a:gd name="connsiteX3" fmla="*/ 193823 w 5511800"/>
              <a:gd name="connsiteY3" fmla="*/ 5760000 h 5760000"/>
              <a:gd name="connsiteX4" fmla="*/ 3937 w 5511800"/>
              <a:gd name="connsiteY4" fmla="*/ 5605239 h 5760000"/>
              <a:gd name="connsiteX5" fmla="*/ 0 w 5511800"/>
              <a:gd name="connsiteY5" fmla="*/ 5566186 h 5760000"/>
              <a:gd name="connsiteX6" fmla="*/ 0 w 5511800"/>
              <a:gd name="connsiteY6" fmla="*/ 193814 h 5760000"/>
              <a:gd name="connsiteX7" fmla="*/ 3937 w 5511800"/>
              <a:gd name="connsiteY7" fmla="*/ 154762 h 5760000"/>
              <a:gd name="connsiteX8" fmla="*/ 193823 w 5511800"/>
              <a:gd name="connsiteY8" fmla="*/ 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1800" h="5760000">
                <a:moveTo>
                  <a:pt x="193823" y="0"/>
                </a:moveTo>
                <a:lnTo>
                  <a:pt x="5511800" y="0"/>
                </a:lnTo>
                <a:lnTo>
                  <a:pt x="5511800" y="5760000"/>
                </a:lnTo>
                <a:lnTo>
                  <a:pt x="193823" y="5760000"/>
                </a:lnTo>
                <a:cubicBezTo>
                  <a:pt x="100158" y="5760000"/>
                  <a:pt x="22011" y="5693561"/>
                  <a:pt x="3937" y="5605239"/>
                </a:cubicBezTo>
                <a:lnTo>
                  <a:pt x="0" y="5566186"/>
                </a:lnTo>
                <a:lnTo>
                  <a:pt x="0" y="193814"/>
                </a:lnTo>
                <a:lnTo>
                  <a:pt x="3937" y="154762"/>
                </a:lnTo>
                <a:cubicBezTo>
                  <a:pt x="22011" y="66440"/>
                  <a:pt x="100158" y="0"/>
                  <a:pt x="193823" y="0"/>
                </a:cubicBezTo>
                <a:close/>
              </a:path>
            </a:pathLst>
          </a:custGeom>
        </p:spPr>
        <p:txBody>
          <a:bodyPr wrap="square" tIns="0" anchor="ctr">
            <a:noAutofit/>
          </a:bodyPr>
          <a:lstStyle>
            <a:lvl1pPr marL="0" indent="0" algn="ctr">
              <a:buNone/>
              <a:defRPr sz="1224" i="1">
                <a:latin typeface="Times New Roman" panose="02020603050405020304" pitchFamily="18" charset="0"/>
                <a:cs typeface="Times New Roman" panose="02020603050405020304" pitchFamily="18" charset="0"/>
              </a:defRPr>
            </a:lvl1pPr>
          </a:lstStyle>
          <a:p>
            <a:r>
              <a:rPr lang="en-US" noProof="0" dirty="0"/>
              <a:t>Insert or Drag &amp; Drop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40663" y="440600"/>
            <a:ext cx="5581725" cy="4406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40460" y="1028067"/>
            <a:ext cx="5581725" cy="738664"/>
          </a:xfrm>
        </p:spPr>
        <p:txBody>
          <a:bodyPr/>
          <a:lstStyle>
            <a:lvl1pPr marL="0" indent="0">
              <a:buNone/>
              <a:defRPr/>
            </a:lvl1pPr>
            <a:lvl2pPr marL="272007" indent="0">
              <a:buNone/>
              <a:defRPr/>
            </a:lvl2pPr>
            <a:lvl3pPr marL="553729" indent="0">
              <a:buNone/>
              <a:defRPr/>
            </a:lvl3pPr>
            <a:lvl4pPr marL="825737" indent="0">
              <a:buNone/>
              <a:defRPr/>
            </a:lvl4pPr>
            <a:lvl5pPr marL="1097744"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40663" y="1541658"/>
            <a:ext cx="5581725" cy="27823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41627218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02036102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40459" y="1028067"/>
            <a:ext cx="11566894" cy="738664"/>
          </a:xfrm>
        </p:spPr>
        <p:txBody>
          <a:bodyPr/>
          <a:lstStyle>
            <a:lvl1pPr marL="0" indent="0">
              <a:buNone/>
              <a:defRPr/>
            </a:lvl1pPr>
            <a:lvl2pPr marL="272007" indent="0">
              <a:buNone/>
              <a:defRPr/>
            </a:lvl2pPr>
            <a:lvl3pPr marL="553729" indent="0">
              <a:buNone/>
              <a:defRPr/>
            </a:lvl3pPr>
            <a:lvl4pPr marL="825737" indent="0">
              <a:buNone/>
              <a:defRPr/>
            </a:lvl4pPr>
            <a:lvl5pPr marL="1097744" indent="0">
              <a:buNone/>
              <a:defRPr/>
            </a:lvl5pPr>
          </a:lstStyle>
          <a:p>
            <a:pPr lvl="0"/>
            <a:r>
              <a:rPr lang="en-US" noProof="0"/>
              <a:t>Subtitle</a:t>
            </a:r>
          </a:p>
        </p:txBody>
      </p:sp>
      <p:sp>
        <p:nvSpPr>
          <p:cNvPr id="6" name="Slide Number Placeholder 5">
            <a:extLst>
              <a:ext uri="{FF2B5EF4-FFF2-40B4-BE49-F238E27FC236}">
                <a16:creationId xmlns:a16="http://schemas.microsoft.com/office/drawing/2014/main" id="{7A47F3D0-41FC-4430-9F9E-1F78A18D65F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Footer Placeholder 6">
            <a:extLst>
              <a:ext uri="{FF2B5EF4-FFF2-40B4-BE49-F238E27FC236}">
                <a16:creationId xmlns:a16="http://schemas.microsoft.com/office/drawing/2014/main" id="{2ED798F6-1F12-46CE-9AFD-CC66555A191D}"/>
              </a:ext>
            </a:extLst>
          </p:cNvPr>
          <p:cNvSpPr>
            <a:spLocks noGrp="1"/>
          </p:cNvSpPr>
          <p:nvPr>
            <p:ph type="ftr" sz="quarter" idx="34"/>
          </p:nvPr>
        </p:nvSpPr>
        <p:spPr/>
        <p:txBody>
          <a:bodyPr/>
          <a:lstStyle/>
          <a:p>
            <a:r>
              <a:rPr lang="en-US" noProof="0" dirty="0"/>
              <a:t>Add a footer</a:t>
            </a:r>
          </a:p>
        </p:txBody>
      </p:sp>
    </p:spTree>
    <p:extLst>
      <p:ext uri="{BB962C8B-B14F-4D97-AF65-F5344CB8AC3E}">
        <p14:creationId xmlns:p14="http://schemas.microsoft.com/office/powerpoint/2010/main" val="4757149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1" y="-1"/>
            <a:ext cx="12436475" cy="6994525"/>
          </a:xfrm>
          <a:prstGeom prst="rect">
            <a:avLst/>
          </a:prstGeom>
          <a:gradFill flip="none" rotWithShape="1">
            <a:gsLst>
              <a:gs pos="0">
                <a:srgbClr val="000000">
                  <a:alpha val="65000"/>
                </a:srgbClr>
              </a:gs>
              <a:gs pos="24000">
                <a:srgbClr val="000000">
                  <a:alpha val="0"/>
                </a:srgbClr>
              </a:gs>
              <a:gs pos="100000">
                <a:srgbClr val="000000">
                  <a:alpha val="0"/>
                </a:srgbClr>
              </a:gs>
            </a:gsLst>
            <a:lin ang="189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6521" y="6109856"/>
            <a:ext cx="1881491" cy="405244"/>
          </a:xfrm>
          <a:prstGeom prst="rect">
            <a:avLst/>
          </a:prstGeom>
        </p:spPr>
      </p:pic>
      <p:pic>
        <p:nvPicPr>
          <p:cNvPr id="5" name="Picture 4"/>
          <p:cNvPicPr>
            <a:picLocks noChangeAspect="1"/>
          </p:cNvPicPr>
          <p:nvPr userDrawn="1"/>
        </p:nvPicPr>
        <p:blipFill>
          <a:blip r:embed="rId4"/>
          <a:stretch>
            <a:fillRect/>
          </a:stretch>
        </p:blipFill>
        <p:spPr>
          <a:xfrm>
            <a:off x="466521" y="479426"/>
            <a:ext cx="8952117" cy="1286298"/>
          </a:xfrm>
          <a:prstGeom prst="rect">
            <a:avLst/>
          </a:prstGeom>
        </p:spPr>
      </p:pic>
      <p:sp>
        <p:nvSpPr>
          <p:cNvPr id="2" name="TextBox 1"/>
          <p:cNvSpPr txBox="1"/>
          <p:nvPr userDrawn="1"/>
        </p:nvSpPr>
        <p:spPr>
          <a:xfrm>
            <a:off x="2305972" y="1913341"/>
            <a:ext cx="4181273" cy="904863"/>
          </a:xfrm>
          <a:prstGeom prst="rect">
            <a:avLst/>
          </a:prstGeom>
          <a:noFill/>
        </p:spPr>
        <p:txBody>
          <a:bodyPr wrap="none" lIns="182880" tIns="146304" rIns="182880" bIns="146304" rtlCol="0">
            <a:spAutoFit/>
          </a:bodyPr>
          <a:lstStyle/>
          <a:p>
            <a:pPr>
              <a:lnSpc>
                <a:spcPct val="90000"/>
              </a:lnSpc>
              <a:spcAft>
                <a:spcPts val="600"/>
              </a:spcAft>
            </a:pPr>
            <a:r>
              <a:rPr lang="en-US" sz="4400" dirty="0">
                <a:gradFill>
                  <a:gsLst>
                    <a:gs pos="3941">
                      <a:srgbClr val="969696"/>
                    </a:gs>
                    <a:gs pos="100000">
                      <a:srgbClr val="969696"/>
                    </a:gs>
                  </a:gsLst>
                  <a:lin ang="5400000" scaled="0"/>
                </a:gradFill>
                <a:latin typeface="Segoe UI Light"/>
              </a:rPr>
              <a:t>22–24 July 2013</a:t>
            </a:r>
          </a:p>
        </p:txBody>
      </p:sp>
    </p:spTree>
    <p:extLst>
      <p:ext uri="{BB962C8B-B14F-4D97-AF65-F5344CB8AC3E}">
        <p14:creationId xmlns:p14="http://schemas.microsoft.com/office/powerpoint/2010/main" val="388141574"/>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2" pos="288">
          <p15:clr>
            <a:srgbClr val="C35EA4"/>
          </p15:clr>
        </p15:guide>
        <p15:guide id="3" pos="7546">
          <p15:clr>
            <a:srgbClr val="C35EA4"/>
          </p15:clr>
        </p15:guide>
        <p15:guide id="4" orient="horz" pos="4104">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sp>
        <p:nvSpPr>
          <p:cNvPr id="6" name="Text Placeholder 5"/>
          <p:cNvSpPr>
            <a:spLocks noGrp="1"/>
          </p:cNvSpPr>
          <p:nvPr>
            <p:ph type="body" sz="quarter" idx="13" hasCustomPrompt="1"/>
          </p:nvPr>
        </p:nvSpPr>
        <p:spPr>
          <a:xfrm>
            <a:off x="9418638" y="355586"/>
            <a:ext cx="2743200" cy="516869"/>
          </a:xfrm>
        </p:spPr>
        <p:txBody>
          <a:bodyPr/>
          <a:lstStyle>
            <a:lvl1pPr marL="0" indent="0" algn="r">
              <a:buNone/>
              <a:defRPr sz="2400"/>
            </a:lvl1pPr>
          </a:lstStyle>
          <a:p>
            <a:pPr lvl="0"/>
            <a:r>
              <a:rPr lang="en-US" dirty="0"/>
              <a:t>Session Code</a:t>
            </a:r>
          </a:p>
        </p:txBody>
      </p:sp>
    </p:spTree>
    <p:extLst>
      <p:ext uri="{BB962C8B-B14F-4D97-AF65-F5344CB8AC3E}">
        <p14:creationId xmlns:p14="http://schemas.microsoft.com/office/powerpoint/2010/main" val="40941742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40" y="480502"/>
            <a:ext cx="2557742" cy="547905"/>
          </a:xfrm>
          <a:prstGeom prst="rect">
            <a:avLst/>
          </a:prstGeom>
        </p:spPr>
      </p:pic>
      <p:sp>
        <p:nvSpPr>
          <p:cNvPr id="3" name="Text Placeholder 2"/>
          <p:cNvSpPr>
            <a:spLocks noGrp="1"/>
          </p:cNvSpPr>
          <p:nvPr>
            <p:ph type="body" sz="quarter" idx="13" hasCustomPrompt="1"/>
          </p:nvPr>
        </p:nvSpPr>
        <p:spPr>
          <a:xfrm>
            <a:off x="9418638" y="363975"/>
            <a:ext cx="2743200" cy="517065"/>
          </a:xfrm>
        </p:spPr>
        <p:txBody>
          <a:bodyPr/>
          <a:lstStyle>
            <a:lvl1pPr marL="0" indent="0" algn="r">
              <a:buNone/>
              <a:defRPr sz="2400"/>
            </a:lvl1pPr>
          </a:lstStyle>
          <a:p>
            <a:pPr lvl="0"/>
            <a:r>
              <a:rPr lang="en-US" dirty="0"/>
              <a:t>Session Code</a:t>
            </a:r>
          </a:p>
        </p:txBody>
      </p:sp>
    </p:spTree>
    <p:extLst>
      <p:ext uri="{BB962C8B-B14F-4D97-AF65-F5344CB8AC3E}">
        <p14:creationId xmlns:p14="http://schemas.microsoft.com/office/powerpoint/2010/main" val="41117905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4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auto">
          <a:xfrm>
            <a:off x="0" y="0"/>
            <a:ext cx="12436475" cy="6994525"/>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9" name="Rectangle 18"/>
          <p:cNvSpPr/>
          <p:nvPr userDrawn="1"/>
        </p:nvSpPr>
        <p:spPr bwMode="gray">
          <a:xfrm>
            <a:off x="274702" y="1211263"/>
            <a:ext cx="7315200" cy="457198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1211249"/>
            <a:ext cx="7315200" cy="2743200"/>
          </a:xfrm>
          <a:noFill/>
        </p:spPr>
        <p:txBody>
          <a:bodyPr lIns="146304" tIns="91440" rIns="146304" bIns="91440" anchor="t" anchorCtr="0"/>
          <a:lstStyle>
            <a:lvl1pPr>
              <a:defRPr sz="6600" spc="-100"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74639" y="3952861"/>
            <a:ext cx="7315200" cy="1830388"/>
          </a:xfrm>
          <a:noFill/>
        </p:spPr>
        <p:txBody>
          <a:bodyPr lIns="182880" tIns="146304" rIns="182880" bIns="146304">
            <a:noAutofit/>
          </a:bodyPr>
          <a:lstStyle>
            <a:lvl1pPr marL="0" indent="0">
              <a:spcBef>
                <a:spcPts val="0"/>
              </a:spcBef>
              <a:buNone/>
              <a:defRPr sz="3600"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097784" y="479425"/>
            <a:ext cx="1881491" cy="405244"/>
          </a:xfrm>
          <a:prstGeom prst="rect">
            <a:avLst/>
          </a:prstGeom>
        </p:spPr>
      </p:pic>
      <p:sp>
        <p:nvSpPr>
          <p:cNvPr id="3" name="Text Placeholder 2"/>
          <p:cNvSpPr>
            <a:spLocks noGrp="1"/>
          </p:cNvSpPr>
          <p:nvPr>
            <p:ph type="body" sz="quarter" idx="13" hasCustomPrompt="1"/>
          </p:nvPr>
        </p:nvSpPr>
        <p:spPr>
          <a:xfrm>
            <a:off x="274638" y="367604"/>
            <a:ext cx="2743200" cy="517065"/>
          </a:xfrm>
        </p:spPr>
        <p:txBody>
          <a:bodyPr/>
          <a:lstStyle>
            <a:lvl1pPr marL="0" indent="0">
              <a:buNone/>
              <a:defRPr sz="2400">
                <a:gradFill>
                  <a:gsLst>
                    <a:gs pos="5419">
                      <a:srgbClr val="FFFFFF"/>
                    </a:gs>
                    <a:gs pos="100000">
                      <a:srgbClr val="FFFFFF"/>
                    </a:gs>
                  </a:gsLst>
                  <a:lin ang="5400000" scaled="0"/>
                </a:gradFill>
              </a:defRPr>
            </a:lvl1pPr>
          </a:lstStyle>
          <a:p>
            <a:pPr lvl="0"/>
            <a:r>
              <a:rPr lang="en-US" dirty="0"/>
              <a:t>Session Code</a:t>
            </a:r>
          </a:p>
        </p:txBody>
      </p:sp>
    </p:spTree>
    <p:extLst>
      <p:ext uri="{BB962C8B-B14F-4D97-AF65-F5344CB8AC3E}">
        <p14:creationId xmlns:p14="http://schemas.microsoft.com/office/powerpoint/2010/main" val="1531089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15:clr>
            <a:srgbClr val="FBAE40"/>
          </p15:clr>
        </p15:guide>
        <p15:guide id="5" pos="7546">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109728" rIns="146304" bIns="109728"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91236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809136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3578968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59390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309426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392629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413023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763005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759490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74638" y="1214438"/>
            <a:ext cx="11887200" cy="548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371572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390321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726043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578153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194439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962326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979401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876624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93925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33968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63848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185765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883086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custDataLst>
              <p:tags r:id="rId1"/>
            </p:custDataLst>
          </p:nvPr>
        </p:nvSpPr>
        <p:spPr>
          <a:xfrm>
            <a:off x="523182" y="1803681"/>
            <a:ext cx="8534862" cy="1017048"/>
          </a:xfrm>
        </p:spPr>
        <p:txBody>
          <a:bodyPr/>
          <a:lstStyle>
            <a:lvl1pPr marL="0" indent="0">
              <a:buNone/>
              <a:defRPr sz="7343" i="0" spc="-102" baseline="0">
                <a:gradFill>
                  <a:gsLst>
                    <a:gs pos="0">
                      <a:schemeClr val="tx1"/>
                    </a:gs>
                    <a:gs pos="100000">
                      <a:schemeClr val="tx1"/>
                    </a:gs>
                  </a:gsLst>
                  <a:lin ang="5400000" scaled="0"/>
                </a:gradFill>
                <a:latin typeface="Segoe UI Light" pitchFamily="34" charset="0"/>
              </a:defRPr>
            </a:lvl1pPr>
          </a:lstStyle>
          <a:p>
            <a:pPr lvl="0"/>
            <a:r>
              <a:rPr lang="en-US" dirty="0"/>
              <a:t>Click to edit title style</a:t>
            </a:r>
          </a:p>
        </p:txBody>
      </p:sp>
      <p:sp>
        <p:nvSpPr>
          <p:cNvPr id="9" name="Text Placeholder 8"/>
          <p:cNvSpPr>
            <a:spLocks noGrp="1"/>
          </p:cNvSpPr>
          <p:nvPr>
            <p:ph type="body" sz="quarter" idx="11" hasCustomPrompt="1"/>
            <p:custDataLst>
              <p:tags r:id="rId2"/>
            </p:custDataLst>
          </p:nvPr>
        </p:nvSpPr>
        <p:spPr>
          <a:xfrm>
            <a:off x="523182" y="3283250"/>
            <a:ext cx="6080133" cy="452021"/>
          </a:xfrm>
        </p:spPr>
        <p:txBody>
          <a:bodyPr/>
          <a:lstStyle>
            <a:lvl1pPr marL="0" indent="0">
              <a:buNone/>
              <a:defRPr spc="-102" baseline="0">
                <a:gradFill>
                  <a:gsLst>
                    <a:gs pos="0">
                      <a:schemeClr val="tx1"/>
                    </a:gs>
                    <a:gs pos="100000">
                      <a:schemeClr val="tx1"/>
                    </a:gs>
                  </a:gsLst>
                  <a:lin ang="5400000" scaled="0"/>
                </a:gradFill>
                <a:latin typeface="Segoe UI Light" pitchFamily="34" charset="0"/>
              </a:defRPr>
            </a:lvl1pPr>
          </a:lstStyle>
          <a:p>
            <a:pPr lvl="0"/>
            <a:r>
              <a:rPr lang="en-US" dirty="0"/>
              <a:t>Speaker Title</a:t>
            </a:r>
          </a:p>
        </p:txBody>
      </p:sp>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08336" y="205895"/>
            <a:ext cx="3940249" cy="662730"/>
          </a:xfrm>
          <a:prstGeom prst="rect">
            <a:avLst/>
          </a:prstGeom>
        </p:spPr>
      </p:pic>
    </p:spTree>
    <p:extLst>
      <p:ext uri="{BB962C8B-B14F-4D97-AF65-F5344CB8AC3E}">
        <p14:creationId xmlns:p14="http://schemas.microsoft.com/office/powerpoint/2010/main" val="31893972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Non-Bullete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bwMode="auto">
          <a:xfrm>
            <a:off x="1" y="1"/>
            <a:ext cx="12436475" cy="11491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529660" y="233151"/>
            <a:ext cx="11375536" cy="762786"/>
          </a:xfrm>
        </p:spPr>
        <p:txBody>
          <a:bodyPr/>
          <a:lstStyle>
            <a:lvl1pPr>
              <a:defRPr>
                <a:solidFill>
                  <a:schemeClr val="bg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0" y="1476621"/>
            <a:ext cx="11375536" cy="965254"/>
          </a:xfrm>
        </p:spPr>
        <p:txBody>
          <a:bodyPr/>
          <a:lstStyle>
            <a:lvl1pPr marL="0" indent="0">
              <a:spcBef>
                <a:spcPts val="0"/>
              </a:spcBef>
              <a:spcAft>
                <a:spcPts val="918"/>
              </a:spcAft>
              <a:buNone/>
              <a:defRPr sz="4080" spc="-102" baseline="0">
                <a:latin typeface="Segoe UI Light" pitchFamily="34" charset="0"/>
              </a:defRPr>
            </a:lvl1pPr>
            <a:lvl2pPr marL="0" indent="0">
              <a:spcBef>
                <a:spcPts val="0"/>
              </a:spcBef>
              <a:spcAft>
                <a:spcPts val="408"/>
              </a:spcAft>
              <a:buNone/>
              <a:defRPr sz="2040" spc="-51" baseline="0"/>
            </a:lvl2pPr>
            <a:lvl3pPr marL="0" indent="0">
              <a:spcBef>
                <a:spcPts val="0"/>
              </a:spcBef>
              <a:spcAft>
                <a:spcPts val="408"/>
              </a:spcAft>
              <a:buNone/>
              <a:defRPr sz="2040"/>
            </a:lvl3pPr>
            <a:lvl4pPr marL="0" indent="0">
              <a:spcBef>
                <a:spcPts val="0"/>
              </a:spcBef>
              <a:spcAft>
                <a:spcPts val="408"/>
              </a:spcAft>
              <a:buNone/>
              <a:defRPr/>
            </a:lvl4pPr>
            <a:lvl5pPr marL="0" indent="0">
              <a:spcBef>
                <a:spcPts val="0"/>
              </a:spcBef>
              <a:spcAft>
                <a:spcPts val="408"/>
              </a:spcAft>
              <a:buNone/>
              <a:defRPr/>
            </a:lvl5pPr>
          </a:lstStyle>
          <a:p>
            <a:pPr lvl="0"/>
            <a:r>
              <a:rPr lang="en-US"/>
              <a:t>Click to edit Master text styles</a:t>
            </a:r>
          </a:p>
          <a:p>
            <a:pPr lvl="1"/>
            <a:r>
              <a:rPr lang="en-US"/>
              <a:t>Second level</a:t>
            </a:r>
          </a:p>
        </p:txBody>
      </p:sp>
      <p:sp>
        <p:nvSpPr>
          <p:cNvPr id="8" name="Rectangle 7"/>
          <p:cNvSpPr/>
          <p:nvPr userDrawn="1"/>
        </p:nvSpPr>
        <p:spPr bwMode="auto">
          <a:xfrm>
            <a:off x="-811" y="6703086"/>
            <a:ext cx="12436475" cy="29143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304" y="6741641"/>
            <a:ext cx="1139180" cy="214329"/>
          </a:xfrm>
          <a:prstGeom prst="rect">
            <a:avLst/>
          </a:prstGeom>
        </p:spPr>
      </p:pic>
    </p:spTree>
    <p:extLst>
      <p:ext uri="{BB962C8B-B14F-4D97-AF65-F5344CB8AC3E}">
        <p14:creationId xmlns:p14="http://schemas.microsoft.com/office/powerpoint/2010/main" val="14693685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bwMode="auto">
          <a:xfrm>
            <a:off x="1" y="1"/>
            <a:ext cx="12436475" cy="11491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529660" y="233151"/>
            <a:ext cx="11375536" cy="762786"/>
          </a:xfrm>
        </p:spPr>
        <p:txBody>
          <a:bodyPr/>
          <a:lstStyle>
            <a:lvl1pPr>
              <a:defRPr>
                <a:solidFill>
                  <a:schemeClr val="bg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0" y="1476622"/>
            <a:ext cx="11375536" cy="20405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p:cNvSpPr/>
          <p:nvPr userDrawn="1"/>
        </p:nvSpPr>
        <p:spPr bwMode="auto">
          <a:xfrm>
            <a:off x="-811" y="6703086"/>
            <a:ext cx="12436475" cy="29143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304" y="6741641"/>
            <a:ext cx="1139180" cy="214329"/>
          </a:xfrm>
          <a:prstGeom prst="rect">
            <a:avLst/>
          </a:prstGeom>
        </p:spPr>
      </p:pic>
    </p:spTree>
    <p:extLst>
      <p:ext uri="{BB962C8B-B14F-4D97-AF65-F5344CB8AC3E}">
        <p14:creationId xmlns:p14="http://schemas.microsoft.com/office/powerpoint/2010/main" val="340564476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custDataLst>
              <p:tags r:id="rId1"/>
            </p:custDataLst>
          </p:nvPr>
        </p:nvSpPr>
        <p:spPr bwMode="auto">
          <a:xfrm>
            <a:off x="1" y="1"/>
            <a:ext cx="12436475" cy="11491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custDataLst>
              <p:tags r:id="rId2"/>
            </p:custDataLst>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custDataLst>
              <p:tags r:id="rId3"/>
            </p:custDataLst>
          </p:nvPr>
        </p:nvSpPr>
        <p:spPr>
          <a:xfrm>
            <a:off x="529660" y="1476622"/>
            <a:ext cx="11375536"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userDrawn="1">
            <p:custDataLst>
              <p:tags r:id="rId4"/>
            </p:custDataLst>
          </p:nvPr>
        </p:nvSpPr>
        <p:spPr bwMode="auto">
          <a:xfrm>
            <a:off x="-811" y="6703086"/>
            <a:ext cx="12436475" cy="29143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1304" y="6741641"/>
            <a:ext cx="1139180" cy="214329"/>
          </a:xfrm>
          <a:prstGeom prst="rect">
            <a:avLst/>
          </a:prstGeom>
        </p:spPr>
      </p:pic>
    </p:spTree>
    <p:extLst>
      <p:ext uri="{BB962C8B-B14F-4D97-AF65-F5344CB8AC3E}">
        <p14:creationId xmlns:p14="http://schemas.microsoft.com/office/powerpoint/2010/main" val="264411470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auto">
          <a:xfrm>
            <a:off x="1" y="1"/>
            <a:ext cx="12436475" cy="11491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6" name="Rectangle 5"/>
          <p:cNvSpPr/>
          <p:nvPr userDrawn="1"/>
        </p:nvSpPr>
        <p:spPr bwMode="auto">
          <a:xfrm>
            <a:off x="-811" y="6703086"/>
            <a:ext cx="12436475" cy="29143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304" y="6741641"/>
            <a:ext cx="1139180" cy="214329"/>
          </a:xfrm>
          <a:prstGeom prst="rect">
            <a:avLst/>
          </a:prstGeom>
        </p:spPr>
      </p:pic>
    </p:spTree>
    <p:extLst>
      <p:ext uri="{BB962C8B-B14F-4D97-AF65-F5344CB8AC3E}">
        <p14:creationId xmlns:p14="http://schemas.microsoft.com/office/powerpoint/2010/main" val="401440330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811" y="6703086"/>
            <a:ext cx="12436475" cy="29143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304" y="6741641"/>
            <a:ext cx="1139180" cy="214329"/>
          </a:xfrm>
          <a:prstGeom prst="rect">
            <a:avLst/>
          </a:prstGeom>
        </p:spPr>
      </p:pic>
    </p:spTree>
    <p:extLst>
      <p:ext uri="{BB962C8B-B14F-4D97-AF65-F5344CB8AC3E}">
        <p14:creationId xmlns:p14="http://schemas.microsoft.com/office/powerpoint/2010/main" val="268217451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userDrawn="1">
            <p:custDataLst>
              <p:tags r:id="rId1"/>
            </p:custDataLst>
          </p:nvPr>
        </p:nvSpPr>
        <p:spPr>
          <a:xfrm>
            <a:off x="511709" y="1688575"/>
            <a:ext cx="8557809" cy="1152484"/>
          </a:xfrm>
          <a:prstGeom prst="rect">
            <a:avLst/>
          </a:prstGeom>
          <a:noFill/>
        </p:spPr>
        <p:txBody>
          <a:bodyPr wrap="square" lIns="0" tIns="0" rIns="0" bIns="0" rtlCol="0">
            <a:spAutoFit/>
          </a:bodyPr>
          <a:lstStyle/>
          <a:p>
            <a:pPr defTabSz="932559"/>
            <a:r>
              <a:rPr lang="en-US" sz="7343" dirty="0">
                <a:gradFill>
                  <a:gsLst>
                    <a:gs pos="0">
                      <a:srgbClr val="000000">
                        <a:lumMod val="75000"/>
                        <a:lumOff val="25000"/>
                      </a:srgbClr>
                    </a:gs>
                    <a:gs pos="80000">
                      <a:srgbClr val="000000">
                        <a:lumMod val="65000"/>
                        <a:lumOff val="35000"/>
                      </a:srgbClr>
                    </a:gs>
                  </a:gsLst>
                  <a:lin ang="16200000" scaled="0"/>
                </a:gradFill>
                <a:latin typeface="Segoe UI Light" pitchFamily="34" charset="0"/>
              </a:rPr>
              <a:t>Demo</a:t>
            </a:r>
          </a:p>
        </p:txBody>
      </p:sp>
      <p:sp>
        <p:nvSpPr>
          <p:cNvPr id="9" name="Text Placeholder 8"/>
          <p:cNvSpPr>
            <a:spLocks noGrp="1"/>
          </p:cNvSpPr>
          <p:nvPr>
            <p:ph type="body" sz="quarter" idx="11" hasCustomPrompt="1"/>
            <p:custDataLst>
              <p:tags r:id="rId2"/>
            </p:custDataLst>
          </p:nvPr>
        </p:nvSpPr>
        <p:spPr>
          <a:xfrm>
            <a:off x="523182" y="3283250"/>
            <a:ext cx="6080133" cy="452021"/>
          </a:xfrm>
        </p:spPr>
        <p:txBody>
          <a:bodyPr/>
          <a:lstStyle>
            <a:lvl1pPr marL="0" indent="0">
              <a:buNone/>
              <a:defRPr spc="-102" baseline="0">
                <a:gradFill>
                  <a:gsLst>
                    <a:gs pos="0">
                      <a:schemeClr val="tx1"/>
                    </a:gs>
                    <a:gs pos="100000">
                      <a:schemeClr val="tx1"/>
                    </a:gs>
                  </a:gsLst>
                  <a:lin ang="5400000" scaled="0"/>
                </a:gradFill>
                <a:latin typeface="Segoe UI Light" pitchFamily="34" charset="0"/>
              </a:defRPr>
            </a:lvl1pPr>
          </a:lstStyle>
          <a:p>
            <a:pPr lvl="0"/>
            <a:r>
              <a:rPr lang="en-US" dirty="0"/>
              <a:t>Click to edit demo Title</a:t>
            </a:r>
          </a:p>
        </p:txBody>
      </p:sp>
      <p:sp>
        <p:nvSpPr>
          <p:cNvPr id="7" name="Rectangle 6"/>
          <p:cNvSpPr/>
          <p:nvPr userDrawn="1">
            <p:custDataLst>
              <p:tags r:id="rId3"/>
            </p:custDataLst>
          </p:nvPr>
        </p:nvSpPr>
        <p:spPr bwMode="auto">
          <a:xfrm>
            <a:off x="-811" y="6703086"/>
            <a:ext cx="12436475" cy="29143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1304" y="6741641"/>
            <a:ext cx="1139180" cy="214329"/>
          </a:xfrm>
          <a:prstGeom prst="rect">
            <a:avLst/>
          </a:prstGeom>
        </p:spPr>
      </p:pic>
    </p:spTree>
    <p:extLst>
      <p:ext uri="{BB962C8B-B14F-4D97-AF65-F5344CB8AC3E}">
        <p14:creationId xmlns:p14="http://schemas.microsoft.com/office/powerpoint/2010/main" val="14795426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userDrawn="1"/>
        </p:nvSpPr>
        <p:spPr>
          <a:xfrm>
            <a:off x="511709" y="1688575"/>
            <a:ext cx="8557809" cy="1152484"/>
          </a:xfrm>
          <a:prstGeom prst="rect">
            <a:avLst/>
          </a:prstGeom>
          <a:noFill/>
        </p:spPr>
        <p:txBody>
          <a:bodyPr wrap="square" lIns="0" tIns="0" rIns="0" bIns="0" rtlCol="0">
            <a:spAutoFit/>
          </a:bodyPr>
          <a:lstStyle/>
          <a:p>
            <a:pPr defTabSz="932559"/>
            <a:r>
              <a:rPr lang="en-US" sz="7343" dirty="0">
                <a:gradFill>
                  <a:gsLst>
                    <a:gs pos="0">
                      <a:srgbClr val="000000">
                        <a:lumMod val="75000"/>
                        <a:lumOff val="25000"/>
                      </a:srgbClr>
                    </a:gs>
                    <a:gs pos="80000">
                      <a:srgbClr val="000000">
                        <a:lumMod val="65000"/>
                        <a:lumOff val="35000"/>
                      </a:srgbClr>
                    </a:gs>
                  </a:gsLst>
                  <a:lin ang="16200000" scaled="0"/>
                </a:gradFill>
                <a:latin typeface="Segoe UI Light" pitchFamily="34" charset="0"/>
              </a:rPr>
              <a:t>Video</a:t>
            </a:r>
          </a:p>
        </p:txBody>
      </p:sp>
      <p:sp>
        <p:nvSpPr>
          <p:cNvPr id="9" name="Text Placeholder 8"/>
          <p:cNvSpPr>
            <a:spLocks noGrp="1"/>
          </p:cNvSpPr>
          <p:nvPr>
            <p:ph type="body" sz="quarter" idx="11" hasCustomPrompt="1"/>
          </p:nvPr>
        </p:nvSpPr>
        <p:spPr>
          <a:xfrm>
            <a:off x="523182" y="3283250"/>
            <a:ext cx="6080133" cy="452021"/>
          </a:xfrm>
        </p:spPr>
        <p:txBody>
          <a:bodyPr/>
          <a:lstStyle>
            <a:lvl1pPr marL="0" indent="0">
              <a:buNone/>
              <a:defRPr spc="-102" baseline="0">
                <a:gradFill>
                  <a:gsLst>
                    <a:gs pos="0">
                      <a:schemeClr val="tx1"/>
                    </a:gs>
                    <a:gs pos="100000">
                      <a:schemeClr val="tx1"/>
                    </a:gs>
                  </a:gsLst>
                  <a:lin ang="5400000" scaled="0"/>
                </a:gradFill>
                <a:latin typeface="Segoe UI Light" pitchFamily="34" charset="0"/>
              </a:defRPr>
            </a:lvl1pPr>
          </a:lstStyle>
          <a:p>
            <a:pPr lvl="0"/>
            <a:r>
              <a:rPr lang="en-US" dirty="0"/>
              <a:t>Click to edit video Title</a:t>
            </a:r>
          </a:p>
        </p:txBody>
      </p:sp>
      <p:sp>
        <p:nvSpPr>
          <p:cNvPr id="7" name="Rectangle 6"/>
          <p:cNvSpPr/>
          <p:nvPr userDrawn="1"/>
        </p:nvSpPr>
        <p:spPr bwMode="auto">
          <a:xfrm>
            <a:off x="-811" y="6703086"/>
            <a:ext cx="12436475" cy="29143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304" y="6741641"/>
            <a:ext cx="1139180" cy="214329"/>
          </a:xfrm>
          <a:prstGeom prst="rect">
            <a:avLst/>
          </a:prstGeom>
        </p:spPr>
      </p:pic>
    </p:spTree>
    <p:extLst>
      <p:ext uri="{BB962C8B-B14F-4D97-AF65-F5344CB8AC3E}">
        <p14:creationId xmlns:p14="http://schemas.microsoft.com/office/powerpoint/2010/main" val="25215507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Q&amp;A">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userDrawn="1">
            <p:custDataLst>
              <p:tags r:id="rId1"/>
            </p:custDataLst>
          </p:nvPr>
        </p:nvSpPr>
        <p:spPr>
          <a:xfrm>
            <a:off x="511709" y="1688575"/>
            <a:ext cx="8557809" cy="1152484"/>
          </a:xfrm>
          <a:prstGeom prst="rect">
            <a:avLst/>
          </a:prstGeom>
          <a:noFill/>
        </p:spPr>
        <p:txBody>
          <a:bodyPr wrap="square" lIns="0" tIns="0" rIns="0" bIns="0" rtlCol="0">
            <a:spAutoFit/>
          </a:bodyPr>
          <a:lstStyle/>
          <a:p>
            <a:pPr defTabSz="932559"/>
            <a:r>
              <a:rPr lang="en-US" sz="7343" dirty="0">
                <a:gradFill>
                  <a:gsLst>
                    <a:gs pos="0">
                      <a:srgbClr val="000000">
                        <a:lumMod val="75000"/>
                        <a:lumOff val="25000"/>
                      </a:srgbClr>
                    </a:gs>
                    <a:gs pos="80000">
                      <a:srgbClr val="000000">
                        <a:lumMod val="65000"/>
                        <a:lumOff val="35000"/>
                      </a:srgbClr>
                    </a:gs>
                  </a:gsLst>
                  <a:lin ang="16200000" scaled="0"/>
                </a:gradFill>
                <a:latin typeface="Segoe UI Light" pitchFamily="34" charset="0"/>
              </a:rPr>
              <a:t>Q&amp;A</a:t>
            </a:r>
          </a:p>
        </p:txBody>
      </p:sp>
      <p:sp>
        <p:nvSpPr>
          <p:cNvPr id="7" name="Rectangle 6"/>
          <p:cNvSpPr/>
          <p:nvPr userDrawn="1">
            <p:custDataLst>
              <p:tags r:id="rId2"/>
            </p:custDataLst>
          </p:nvPr>
        </p:nvSpPr>
        <p:spPr bwMode="auto">
          <a:xfrm>
            <a:off x="-811" y="6703086"/>
            <a:ext cx="12436475" cy="29143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1304" y="6741641"/>
            <a:ext cx="1139180" cy="214329"/>
          </a:xfrm>
          <a:prstGeom prst="rect">
            <a:avLst/>
          </a:prstGeom>
        </p:spPr>
      </p:pic>
    </p:spTree>
    <p:extLst>
      <p:ext uri="{BB962C8B-B14F-4D97-AF65-F5344CB8AC3E}">
        <p14:creationId xmlns:p14="http://schemas.microsoft.com/office/powerpoint/2010/main" val="41423546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71539937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3191" y="1942924"/>
            <a:ext cx="10447935" cy="1553824"/>
          </a:xfrm>
        </p:spPr>
        <p:txBody>
          <a:bodyPr>
            <a:noAutofit/>
          </a:bodyPr>
          <a:lstStyle>
            <a:lvl1pPr>
              <a:lnSpc>
                <a:spcPct val="90000"/>
              </a:lnSpc>
              <a:defRPr sz="4080" baseline="0"/>
            </a:lvl1pPr>
          </a:lstStyle>
          <a:p>
            <a:r>
              <a:rPr lang="en-US" dirty="0"/>
              <a:t>Click to edit Course or Module Title</a:t>
            </a:r>
          </a:p>
        </p:txBody>
      </p:sp>
      <p:sp>
        <p:nvSpPr>
          <p:cNvPr id="3" name="Subtitle 2"/>
          <p:cNvSpPr>
            <a:spLocks noGrp="1"/>
          </p:cNvSpPr>
          <p:nvPr>
            <p:ph type="subTitle" idx="1"/>
          </p:nvPr>
        </p:nvSpPr>
        <p:spPr>
          <a:xfrm>
            <a:off x="993190" y="4222620"/>
            <a:ext cx="10447935" cy="1352275"/>
          </a:xfrm>
        </p:spPr>
        <p:txBody>
          <a:bodyPr>
            <a:noAutofit/>
          </a:bodyPr>
          <a:lstStyle>
            <a:lvl1pPr marL="0" indent="0" algn="l">
              <a:lnSpc>
                <a:spcPct val="90000"/>
              </a:lnSpc>
              <a:spcBef>
                <a:spcPts val="0"/>
              </a:spcBef>
              <a:buNone/>
              <a:defRPr>
                <a:gradFill>
                  <a:gsLst>
                    <a:gs pos="0">
                      <a:schemeClr val="accent6"/>
                    </a:gs>
                    <a:gs pos="86000">
                      <a:schemeClr val="accent6"/>
                    </a:gs>
                  </a:gsLst>
                  <a:lin ang="5400000" scaled="0"/>
                </a:gradFill>
                <a:effectLst/>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a:t>Click to edit Master subtitle style</a:t>
            </a:r>
          </a:p>
        </p:txBody>
      </p:sp>
      <p:pic>
        <p:nvPicPr>
          <p:cNvPr id="1027" name="Picture 3" descr="\\server3\restrict\FTP_Root\Clients\White_Whale\8-10103_JenniferMoser\SFP_Art\004.jpg"/>
          <p:cNvPicPr>
            <a:picLocks noChangeAspect="1" noChangeArrowheads="1"/>
          </p:cNvPicPr>
          <p:nvPr userDrawn="1"/>
        </p:nvPicPr>
        <p:blipFill>
          <a:blip r:embed="rId3"/>
          <a:srcRect/>
          <a:stretch>
            <a:fillRect/>
          </a:stretch>
        </p:blipFill>
        <p:spPr bwMode="auto">
          <a:xfrm>
            <a:off x="0" y="0"/>
            <a:ext cx="12436475" cy="680023"/>
          </a:xfrm>
          <a:prstGeom prst="rect">
            <a:avLst/>
          </a:prstGeom>
          <a:noFill/>
        </p:spPr>
      </p:pic>
    </p:spTree>
    <p:extLst>
      <p:ext uri="{BB962C8B-B14F-4D97-AF65-F5344CB8AC3E}">
        <p14:creationId xmlns:p14="http://schemas.microsoft.com/office/powerpoint/2010/main" val="132346541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opic Transitio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F777EB7E-3C84-4DC8-BC65-B9675A7009BB}" type="slidenum">
              <a:rPr lang="en-US" smtClean="0">
                <a:gradFill>
                  <a:gsLst>
                    <a:gs pos="0">
                      <a:srgbClr val="FFFFFF"/>
                    </a:gs>
                    <a:gs pos="100000">
                      <a:srgbClr val="FFFFFF"/>
                    </a:gs>
                  </a:gsLst>
                  <a:lin ang="5400000" scaled="0"/>
                </a:gradFill>
              </a:rPr>
              <a:pPr/>
              <a:t>‹#›</a:t>
            </a:fld>
            <a:endParaRPr lang="en-US" dirty="0">
              <a:gradFill>
                <a:gsLst>
                  <a:gs pos="0">
                    <a:srgbClr val="FFFFFF"/>
                  </a:gs>
                  <a:gs pos="100000">
                    <a:srgbClr val="FFFFFF"/>
                  </a:gs>
                </a:gsLst>
                <a:lin ang="5400000" scaled="0"/>
              </a:gradFill>
            </a:endParaRPr>
          </a:p>
        </p:txBody>
      </p:sp>
      <p:pic>
        <p:nvPicPr>
          <p:cNvPr id="5" name="Picture 3" descr="\\server3\restrict\FTP_Root\Clients\White_Whale\8-10103_JenniferMoser\SFP_Art\004.jpg"/>
          <p:cNvPicPr>
            <a:picLocks noChangeAspect="1" noChangeArrowheads="1"/>
          </p:cNvPicPr>
          <p:nvPr userDrawn="1"/>
        </p:nvPicPr>
        <p:blipFill>
          <a:blip r:embed="rId2"/>
          <a:srcRect/>
          <a:stretch>
            <a:fillRect/>
          </a:stretch>
        </p:blipFill>
        <p:spPr bwMode="auto">
          <a:xfrm>
            <a:off x="0" y="0"/>
            <a:ext cx="12436475" cy="680023"/>
          </a:xfrm>
          <a:prstGeom prst="rect">
            <a:avLst/>
          </a:prstGeom>
          <a:noFill/>
        </p:spPr>
      </p:pic>
      <p:sp>
        <p:nvSpPr>
          <p:cNvPr id="9" name="Subtitle 2"/>
          <p:cNvSpPr>
            <a:spLocks noGrp="1"/>
          </p:cNvSpPr>
          <p:nvPr>
            <p:ph type="subTitle" idx="1"/>
          </p:nvPr>
        </p:nvSpPr>
        <p:spPr>
          <a:xfrm>
            <a:off x="993190" y="4222620"/>
            <a:ext cx="10447935" cy="1352275"/>
          </a:xfrm>
        </p:spPr>
        <p:txBody>
          <a:bodyPr>
            <a:noAutofit/>
          </a:bodyPr>
          <a:lstStyle>
            <a:lvl1pPr marL="0" indent="0" algn="ctr">
              <a:lnSpc>
                <a:spcPct val="90000"/>
              </a:lnSpc>
              <a:spcBef>
                <a:spcPts val="0"/>
              </a:spcBef>
              <a:buNone/>
              <a:defRPr>
                <a:gradFill>
                  <a:gsLst>
                    <a:gs pos="0">
                      <a:schemeClr val="accent6"/>
                    </a:gs>
                    <a:gs pos="86000">
                      <a:schemeClr val="accent6"/>
                    </a:gs>
                  </a:gsLst>
                  <a:lin ang="5400000" scaled="0"/>
                </a:gradFill>
                <a:effectLst/>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a:t>Click to edit Master subtitle style</a:t>
            </a:r>
          </a:p>
        </p:txBody>
      </p:sp>
      <p:sp>
        <p:nvSpPr>
          <p:cNvPr id="8" name="Text Placeholder 7"/>
          <p:cNvSpPr>
            <a:spLocks noGrp="1"/>
          </p:cNvSpPr>
          <p:nvPr>
            <p:ph type="body" sz="quarter" idx="11" hasCustomPrompt="1"/>
          </p:nvPr>
        </p:nvSpPr>
        <p:spPr>
          <a:xfrm>
            <a:off x="1226375" y="2746709"/>
            <a:ext cx="9694405" cy="829890"/>
          </a:xfrm>
        </p:spPr>
        <p:txBody>
          <a:bodyPr/>
          <a:lstStyle>
            <a:lvl1pPr algn="ctr">
              <a:buFontTx/>
              <a:buNone/>
              <a:defRPr sz="4080" baseline="0">
                <a:latin typeface="+mj-lt"/>
              </a:defRPr>
            </a:lvl1pPr>
            <a:lvl2pPr>
              <a:buFontTx/>
              <a:buNone/>
              <a:defRPr/>
            </a:lvl2pPr>
            <a:lvl3pPr>
              <a:buFontTx/>
              <a:buNone/>
              <a:defRPr/>
            </a:lvl3pPr>
            <a:lvl4pPr>
              <a:buFontTx/>
              <a:buNone/>
              <a:defRPr/>
            </a:lvl4pPr>
            <a:lvl5pPr>
              <a:buFontTx/>
              <a:buNone/>
              <a:defRPr/>
            </a:lvl5pPr>
          </a:lstStyle>
          <a:p>
            <a:pPr lvl="0"/>
            <a:r>
              <a:rPr lang="en-US" dirty="0"/>
              <a:t>Click to add sub-topic title</a:t>
            </a:r>
          </a:p>
        </p:txBody>
      </p:sp>
    </p:spTree>
    <p:extLst>
      <p:ext uri="{BB962C8B-B14F-4D97-AF65-F5344CB8AC3E}">
        <p14:creationId xmlns:p14="http://schemas.microsoft.com/office/powerpoint/2010/main" val="138501942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Hot Topic">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F777EB7E-3C84-4DC8-BC65-B9675A7009BB}" type="slidenum">
              <a:rPr lang="en-US" smtClean="0">
                <a:gradFill>
                  <a:gsLst>
                    <a:gs pos="0">
                      <a:srgbClr val="FFFFFF"/>
                    </a:gs>
                    <a:gs pos="100000">
                      <a:srgbClr val="FFFFFF"/>
                    </a:gs>
                  </a:gsLst>
                  <a:lin ang="5400000" scaled="0"/>
                </a:gradFill>
              </a:rPr>
              <a:pPr/>
              <a:t>‹#›</a:t>
            </a:fld>
            <a:endParaRPr lang="en-US" dirty="0">
              <a:gradFill>
                <a:gsLst>
                  <a:gs pos="0">
                    <a:srgbClr val="FFFFFF"/>
                  </a:gs>
                  <a:gs pos="100000">
                    <a:srgbClr val="FFFFFF"/>
                  </a:gs>
                </a:gsLst>
                <a:lin ang="5400000" scaled="0"/>
              </a:gradFill>
            </a:endParaRPr>
          </a:p>
        </p:txBody>
      </p:sp>
      <p:pic>
        <p:nvPicPr>
          <p:cNvPr id="5" name="Picture 3" descr="\\server3\restrict\FTP_Root\Clients\White_Whale\8-10103_JenniferMoser\SFP_Art\004.jpg"/>
          <p:cNvPicPr>
            <a:picLocks noChangeAspect="1" noChangeArrowheads="1"/>
          </p:cNvPicPr>
          <p:nvPr userDrawn="1"/>
        </p:nvPicPr>
        <p:blipFill>
          <a:blip r:embed="rId2"/>
          <a:srcRect/>
          <a:stretch>
            <a:fillRect/>
          </a:stretch>
        </p:blipFill>
        <p:spPr bwMode="auto">
          <a:xfrm>
            <a:off x="0" y="0"/>
            <a:ext cx="12436475" cy="680023"/>
          </a:xfrm>
          <a:prstGeom prst="rect">
            <a:avLst/>
          </a:prstGeom>
          <a:noFill/>
        </p:spPr>
      </p:pic>
      <p:sp>
        <p:nvSpPr>
          <p:cNvPr id="20" name="Text Placeholder 19"/>
          <p:cNvSpPr>
            <a:spLocks noGrp="1"/>
          </p:cNvSpPr>
          <p:nvPr>
            <p:ph type="body" sz="quarter" idx="12" hasCustomPrompt="1"/>
          </p:nvPr>
        </p:nvSpPr>
        <p:spPr>
          <a:xfrm rot="-1620000">
            <a:off x="176777" y="1148884"/>
            <a:ext cx="3533511" cy="513256"/>
          </a:xfrm>
        </p:spPr>
        <p:txBody>
          <a:bodyPr/>
          <a:lstStyle>
            <a:lvl1pPr marL="0" indent="0">
              <a:buFontTx/>
              <a:buNone/>
              <a:tabLst/>
              <a:defRPr sz="3672" baseline="0">
                <a:solidFill>
                  <a:srgbClr val="FF0000"/>
                </a:solidFill>
                <a:latin typeface="Forte" pitchFamily="66" charset="0"/>
              </a:defRPr>
            </a:lvl1pPr>
            <a:lvl2pPr>
              <a:buFontTx/>
              <a:buNone/>
              <a:defRPr/>
            </a:lvl2pPr>
            <a:lvl3pPr>
              <a:buFontTx/>
              <a:buNone/>
              <a:defRPr/>
            </a:lvl3pPr>
            <a:lvl4pPr>
              <a:buFontTx/>
              <a:buNone/>
              <a:defRPr/>
            </a:lvl4pPr>
            <a:lvl5pPr>
              <a:buFontTx/>
              <a:buNone/>
              <a:defRPr/>
            </a:lvl5pPr>
          </a:lstStyle>
          <a:p>
            <a:pPr lvl="0"/>
            <a:r>
              <a:rPr lang="en-US" dirty="0"/>
              <a:t>Click to add hot topic</a:t>
            </a:r>
          </a:p>
        </p:txBody>
      </p:sp>
      <p:sp>
        <p:nvSpPr>
          <p:cNvPr id="22" name="Text Placeholder 21"/>
          <p:cNvSpPr>
            <a:spLocks noGrp="1"/>
          </p:cNvSpPr>
          <p:nvPr>
            <p:ph type="body" sz="quarter" idx="13" hasCustomPrompt="1"/>
          </p:nvPr>
        </p:nvSpPr>
        <p:spPr>
          <a:xfrm>
            <a:off x="744893" y="3111916"/>
            <a:ext cx="7995507" cy="2099977"/>
          </a:xfrm>
        </p:spPr>
        <p:txBody>
          <a:bodyPr/>
          <a:lstStyle>
            <a:lvl1pPr marL="6476" indent="-6476">
              <a:buFontTx/>
              <a:buNone/>
              <a:defRPr sz="6119"/>
            </a:lvl1pPr>
            <a:lvl2pPr>
              <a:buFontTx/>
              <a:buNone/>
              <a:defRPr sz="6119"/>
            </a:lvl2pPr>
            <a:lvl3pPr>
              <a:buFontTx/>
              <a:buNone/>
              <a:defRPr sz="6119"/>
            </a:lvl3pPr>
            <a:lvl4pPr>
              <a:buFontTx/>
              <a:buNone/>
              <a:defRPr sz="6119"/>
            </a:lvl4pPr>
            <a:lvl5pPr>
              <a:buFontTx/>
              <a:buNone/>
              <a:defRPr sz="6119"/>
            </a:lvl5pPr>
          </a:lstStyle>
          <a:p>
            <a:pPr lvl="0"/>
            <a:r>
              <a:rPr lang="en-US" dirty="0"/>
              <a:t>Click to add WIIFM</a:t>
            </a:r>
          </a:p>
        </p:txBody>
      </p:sp>
    </p:spTree>
    <p:extLst>
      <p:ext uri="{BB962C8B-B14F-4D97-AF65-F5344CB8AC3E}">
        <p14:creationId xmlns:p14="http://schemas.microsoft.com/office/powerpoint/2010/main" val="122865208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Text Placeholder 6"/>
          <p:cNvSpPr>
            <a:spLocks noGrp="1"/>
          </p:cNvSpPr>
          <p:nvPr>
            <p:ph type="body" sz="quarter" idx="10"/>
          </p:nvPr>
        </p:nvSpPr>
        <p:spPr>
          <a:xfrm>
            <a:off x="518187" y="1165754"/>
            <a:ext cx="11400102" cy="5092014"/>
          </a:xfrm>
        </p:spPr>
        <p:txBody>
          <a:bodyPr/>
          <a:lstStyle>
            <a:lvl1pPr>
              <a:lnSpc>
                <a:spcPct val="100000"/>
              </a:lnSpc>
              <a:spcBef>
                <a:spcPts val="0"/>
              </a:spcBef>
              <a:spcAft>
                <a:spcPts val="612"/>
              </a:spcAft>
              <a:defRPr/>
            </a:lvl1pPr>
            <a:lvl2pPr>
              <a:lnSpc>
                <a:spcPct val="100000"/>
              </a:lnSpc>
              <a:spcBef>
                <a:spcPts val="0"/>
              </a:spcBef>
              <a:spcAft>
                <a:spcPts val="612"/>
              </a:spcAft>
              <a:defRPr/>
            </a:lvl2pPr>
            <a:lvl3pPr>
              <a:lnSpc>
                <a:spcPct val="100000"/>
              </a:lnSpc>
              <a:spcBef>
                <a:spcPts val="0"/>
              </a:spcBef>
              <a:spcAft>
                <a:spcPts val="612"/>
              </a:spcAft>
              <a:defRPr/>
            </a:lvl3pPr>
            <a:lvl4pPr>
              <a:lnSpc>
                <a:spcPct val="100000"/>
              </a:lnSpc>
              <a:spcBef>
                <a:spcPts val="0"/>
              </a:spcBef>
              <a:spcAft>
                <a:spcPts val="612"/>
              </a:spcAft>
              <a:defRPr/>
            </a:lvl4pPr>
            <a:lvl5pPr>
              <a:lnSpc>
                <a:spcPct val="100000"/>
              </a:lnSpc>
              <a:spcBef>
                <a:spcPts val="0"/>
              </a:spcBef>
              <a:spcAft>
                <a:spcPts val="612"/>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p:cNvSpPr>
            <a:spLocks noGrp="1"/>
          </p:cNvSpPr>
          <p:nvPr>
            <p:ph type="sldNum" sz="quarter" idx="11"/>
          </p:nvPr>
        </p:nvSpPr>
        <p:spPr/>
        <p:txBody>
          <a:bodyPr/>
          <a:lstStyle/>
          <a:p>
            <a:fld id="{F777EB7E-3C84-4DC8-BC65-B9675A7009BB}" type="slidenum">
              <a:rPr lang="en-US" smtClean="0">
                <a:gradFill>
                  <a:gsLst>
                    <a:gs pos="0">
                      <a:srgbClr val="FFFFFF"/>
                    </a:gs>
                    <a:gs pos="100000">
                      <a:srgbClr val="FFFFFF"/>
                    </a:gs>
                  </a:gsLst>
                  <a:lin ang="5400000" scaled="0"/>
                </a:gradFill>
              </a:rPr>
              <a:pPr/>
              <a:t>‹#›</a:t>
            </a:fld>
            <a:endParaRPr lang="en-US"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78293108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with content alterna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8187" y="1165754"/>
            <a:ext cx="11400102" cy="5082688"/>
          </a:xfrm>
        </p:spPr>
        <p:txBody>
          <a:bodyPr/>
          <a:lstStyle>
            <a:lvl1pPr>
              <a:lnSpc>
                <a:spcPct val="100000"/>
              </a:lnSpc>
              <a:defRPr/>
            </a:lvl1pPr>
            <a:lvl2pPr>
              <a:lnSpc>
                <a:spcPct val="100000"/>
              </a:lnSpc>
              <a:spcBef>
                <a:spcPts val="0"/>
              </a:spcBef>
              <a:spcAft>
                <a:spcPts val="612"/>
              </a:spcAft>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p:cNvSpPr>
            <a:spLocks noGrp="1"/>
          </p:cNvSpPr>
          <p:nvPr>
            <p:ph type="sldNum" sz="quarter" idx="10"/>
          </p:nvPr>
        </p:nvSpPr>
        <p:spPr/>
        <p:txBody>
          <a:bodyPr/>
          <a:lstStyle/>
          <a:p>
            <a:fld id="{F777EB7E-3C84-4DC8-BC65-B9675A7009BB}" type="slidenum">
              <a:rPr lang="en-US" smtClean="0">
                <a:gradFill>
                  <a:gsLst>
                    <a:gs pos="0">
                      <a:srgbClr val="FFFFFF"/>
                    </a:gs>
                    <a:gs pos="100000">
                      <a:srgbClr val="FFFFFF"/>
                    </a:gs>
                  </a:gsLst>
                  <a:lin ang="5400000" scaled="0"/>
                </a:gradFill>
              </a:rPr>
              <a:pPr/>
              <a:t>‹#›</a:t>
            </a:fld>
            <a:endParaRPr lang="en-US"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78468435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One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8187" y="805148"/>
            <a:ext cx="11400102" cy="503270"/>
          </a:xfrm>
        </p:spPr>
        <p:txBody>
          <a:bodyPr anchor="t" anchorCtr="0"/>
          <a:lstStyle>
            <a:lvl1pPr marL="0" indent="0">
              <a:lnSpc>
                <a:spcPct val="90000"/>
              </a:lnSpc>
              <a:spcBef>
                <a:spcPts val="0"/>
              </a:spcBef>
              <a:buNone/>
              <a:defRPr sz="2550" b="1">
                <a:gradFill>
                  <a:gsLst>
                    <a:gs pos="0">
                      <a:schemeClr val="accent6"/>
                    </a:gs>
                    <a:gs pos="86000">
                      <a:schemeClr val="accent6"/>
                    </a:gs>
                  </a:gsLst>
                  <a:lin ang="5400000" scaled="0"/>
                </a:gradFill>
              </a:defRPr>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a:t>Click to edit Master text styles</a:t>
            </a:r>
          </a:p>
        </p:txBody>
      </p:sp>
      <p:sp>
        <p:nvSpPr>
          <p:cNvPr id="4" name="Content Placeholder 3"/>
          <p:cNvSpPr>
            <a:spLocks noGrp="1"/>
          </p:cNvSpPr>
          <p:nvPr>
            <p:ph sz="half" idx="2"/>
          </p:nvPr>
        </p:nvSpPr>
        <p:spPr>
          <a:xfrm>
            <a:off x="518185" y="1476622"/>
            <a:ext cx="11400103" cy="4771820"/>
          </a:xfrm>
        </p:spPr>
        <p:txBody>
          <a:bodyPr/>
          <a:lstStyle>
            <a:lvl1pPr marL="287377" indent="-287377">
              <a:defRPr sz="2856"/>
            </a:lvl1pPr>
            <a:lvl2pPr marL="587731" indent="-233149">
              <a:defRPr sz="2448"/>
            </a:lvl2pPr>
            <a:lvl3pPr marL="932597" indent="-233149">
              <a:lnSpc>
                <a:spcPct val="100000"/>
              </a:lnSpc>
              <a:spcBef>
                <a:spcPts val="0"/>
              </a:spcBef>
              <a:spcAft>
                <a:spcPts val="612"/>
              </a:spcAft>
              <a:defRPr sz="2040"/>
            </a:lvl3pPr>
            <a:lvl4pPr marL="1287178" indent="-233149">
              <a:defRPr sz="2040"/>
            </a:lvl4pPr>
            <a:lvl5pPr marL="1632044" indent="-233149">
              <a:defRPr sz="2040"/>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p:cNvSpPr>
            <a:spLocks noGrp="1"/>
          </p:cNvSpPr>
          <p:nvPr>
            <p:ph type="sldNum" sz="quarter" idx="10"/>
          </p:nvPr>
        </p:nvSpPr>
        <p:spPr/>
        <p:txBody>
          <a:bodyPr/>
          <a:lstStyle/>
          <a:p>
            <a:fld id="{F777EB7E-3C84-4DC8-BC65-B9675A7009BB}" type="slidenum">
              <a:rPr lang="en-US" smtClean="0">
                <a:gradFill>
                  <a:gsLst>
                    <a:gs pos="0">
                      <a:srgbClr val="FFFFFF"/>
                    </a:gs>
                    <a:gs pos="100000">
                      <a:srgbClr val="FFFFFF"/>
                    </a:gs>
                  </a:gsLst>
                  <a:lin ang="5400000" scaled="0"/>
                </a:gradFill>
              </a:rPr>
              <a:pPr/>
              <a:t>‹#›</a:t>
            </a:fld>
            <a:endParaRPr lang="en-US"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41139795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tamp too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F777EB7E-3C84-4DC8-BC65-B9675A7009BB}" type="slidenum">
              <a:rPr lang="en-US" smtClean="0">
                <a:gradFill>
                  <a:gsLst>
                    <a:gs pos="0">
                      <a:srgbClr val="FFFFFF"/>
                    </a:gs>
                    <a:gs pos="100000">
                      <a:srgbClr val="FFFFFF"/>
                    </a:gs>
                  </a:gsLst>
                  <a:lin ang="5400000" scaled="0"/>
                </a:gradFill>
              </a:rPr>
              <a:pPr/>
              <a:t>‹#›</a:t>
            </a:fld>
            <a:endParaRPr lang="en-US" dirty="0">
              <a:gradFill>
                <a:gsLst>
                  <a:gs pos="0">
                    <a:srgbClr val="FFFFFF"/>
                  </a:gs>
                  <a:gs pos="100000">
                    <a:srgbClr val="FFFFFF"/>
                  </a:gs>
                </a:gsLst>
                <a:lin ang="5400000" scaled="0"/>
              </a:gradFill>
            </a:endParaRPr>
          </a:p>
        </p:txBody>
      </p:sp>
      <p:sp>
        <p:nvSpPr>
          <p:cNvPr id="4" name="Text Placeholder 6"/>
          <p:cNvSpPr>
            <a:spLocks noGrp="1"/>
          </p:cNvSpPr>
          <p:nvPr>
            <p:ph type="body" sz="quarter" idx="11"/>
          </p:nvPr>
        </p:nvSpPr>
        <p:spPr>
          <a:xfrm>
            <a:off x="518187" y="1165754"/>
            <a:ext cx="9465862" cy="5092014"/>
          </a:xfrm>
        </p:spPr>
        <p:txBody>
          <a:bodyPr/>
          <a:lstStyle>
            <a:lvl1pPr>
              <a:lnSpc>
                <a:spcPct val="100000"/>
              </a:lnSpc>
              <a:spcBef>
                <a:spcPts val="0"/>
              </a:spcBef>
              <a:spcAft>
                <a:spcPts val="612"/>
              </a:spcAft>
              <a:defRPr/>
            </a:lvl1pPr>
            <a:lvl2pPr>
              <a:lnSpc>
                <a:spcPct val="100000"/>
              </a:lnSpc>
              <a:spcBef>
                <a:spcPts val="0"/>
              </a:spcBef>
              <a:spcAft>
                <a:spcPts val="612"/>
              </a:spcAft>
              <a:defRPr/>
            </a:lvl2pPr>
            <a:lvl3pPr>
              <a:lnSpc>
                <a:spcPct val="100000"/>
              </a:lnSpc>
              <a:spcBef>
                <a:spcPts val="0"/>
              </a:spcBef>
              <a:spcAft>
                <a:spcPts val="612"/>
              </a:spcAft>
              <a:defRPr/>
            </a:lvl3pPr>
            <a:lvl4pPr>
              <a:lnSpc>
                <a:spcPct val="100000"/>
              </a:lnSpc>
              <a:spcBef>
                <a:spcPts val="0"/>
              </a:spcBef>
              <a:spcAft>
                <a:spcPts val="612"/>
              </a:spcAft>
              <a:defRPr/>
            </a:lvl4pPr>
            <a:lvl5pPr>
              <a:lnSpc>
                <a:spcPct val="100000"/>
              </a:lnSpc>
              <a:spcBef>
                <a:spcPts val="0"/>
              </a:spcBef>
              <a:spcAft>
                <a:spcPts val="612"/>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own Arrow Callout 6"/>
          <p:cNvSpPr/>
          <p:nvPr userDrawn="1"/>
        </p:nvSpPr>
        <p:spPr bwMode="auto">
          <a:xfrm>
            <a:off x="10030541" y="740852"/>
            <a:ext cx="2161855" cy="828013"/>
          </a:xfrm>
          <a:prstGeom prst="downArrowCallou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3256" tIns="46628" rIns="93256" bIns="46628" numCol="1" rtlCol="0" anchor="t" anchorCtr="0" compatLnSpc="1">
            <a:prstTxWarp prst="textNoShape">
              <a:avLst/>
            </a:prstTxWarp>
          </a:bodyPr>
          <a:lstStyle/>
          <a:p>
            <a:pPr algn="ctr" defTabSz="932290" fontAlgn="base">
              <a:spcBef>
                <a:spcPct val="0"/>
              </a:spcBef>
              <a:spcAft>
                <a:spcPct val="0"/>
              </a:spcAft>
            </a:pPr>
            <a:r>
              <a:rPr lang="en-US" sz="1020" dirty="0">
                <a:solidFill>
                  <a:srgbClr val="000000"/>
                </a:solidFill>
              </a:rPr>
              <a:t>Use the Stamp Tool to indicate which answer(s) is applicable.</a:t>
            </a:r>
          </a:p>
        </p:txBody>
      </p:sp>
    </p:spTree>
    <p:extLst>
      <p:ext uri="{BB962C8B-B14F-4D97-AF65-F5344CB8AC3E}">
        <p14:creationId xmlns:p14="http://schemas.microsoft.com/office/powerpoint/2010/main" val="144082295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Slide Number Placeholder 3"/>
          <p:cNvSpPr>
            <a:spLocks noGrp="1"/>
          </p:cNvSpPr>
          <p:nvPr>
            <p:ph type="sldNum" sz="quarter" idx="10"/>
          </p:nvPr>
        </p:nvSpPr>
        <p:spPr/>
        <p:txBody>
          <a:bodyPr/>
          <a:lstStyle/>
          <a:p>
            <a:fld id="{F777EB7E-3C84-4DC8-BC65-B9675A7009BB}" type="slidenum">
              <a:rPr lang="en-US" smtClean="0">
                <a:gradFill>
                  <a:gsLst>
                    <a:gs pos="0">
                      <a:srgbClr val="FFFFFF"/>
                    </a:gs>
                    <a:gs pos="100000">
                      <a:srgbClr val="FFFFFF"/>
                    </a:gs>
                  </a:gsLst>
                  <a:lin ang="5400000" scaled="0"/>
                </a:gradFill>
              </a:rPr>
              <a:pPr/>
              <a:t>‹#›</a:t>
            </a:fld>
            <a:endParaRPr lang="en-US"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7483936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reak slide">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777EB7E-3C84-4DC8-BC65-B9675A7009BB}" type="slidenum">
              <a:rPr lang="en-US" smtClean="0">
                <a:gradFill>
                  <a:gsLst>
                    <a:gs pos="0">
                      <a:srgbClr val="FFFFFF"/>
                    </a:gs>
                    <a:gs pos="100000">
                      <a:srgbClr val="FFFFFF"/>
                    </a:gs>
                  </a:gsLst>
                  <a:lin ang="5400000" scaled="0"/>
                </a:gradFill>
              </a:rPr>
              <a:pPr/>
              <a:t>‹#›</a:t>
            </a:fld>
            <a:endParaRPr lang="en-US" dirty="0">
              <a:gradFill>
                <a:gsLst>
                  <a:gs pos="0">
                    <a:srgbClr val="FFFFFF"/>
                  </a:gs>
                  <a:gs pos="100000">
                    <a:srgbClr val="FFFFFF"/>
                  </a:gs>
                </a:gsLst>
                <a:lin ang="5400000" scaled="0"/>
              </a:gradFill>
            </a:endParaRPr>
          </a:p>
        </p:txBody>
      </p:sp>
      <p:sp>
        <p:nvSpPr>
          <p:cNvPr id="6" name="Content Placeholder 5"/>
          <p:cNvSpPr>
            <a:spLocks noGrp="1"/>
          </p:cNvSpPr>
          <p:nvPr>
            <p:ph sz="quarter" idx="11" hasCustomPrompt="1"/>
          </p:nvPr>
        </p:nvSpPr>
        <p:spPr>
          <a:xfrm>
            <a:off x="1533493" y="2170976"/>
            <a:ext cx="9251788" cy="3686697"/>
          </a:xfrm>
        </p:spPr>
        <p:txBody>
          <a:bodyPr/>
          <a:lstStyle>
            <a:lvl1pPr>
              <a:buFont typeface="Arial" pitchFamily="34" charset="0"/>
              <a:buNone/>
              <a:defRPr/>
            </a:lvl1pPr>
            <a:lvl2pPr>
              <a:buFont typeface="Arial" pitchFamily="34" charset="0"/>
              <a:buNone/>
              <a:defRPr/>
            </a:lvl2pPr>
            <a:lvl3pPr>
              <a:buFont typeface="Arial" pitchFamily="34" charset="0"/>
              <a:buNone/>
              <a:defRPr/>
            </a:lvl3pPr>
            <a:lvl4pPr>
              <a:buFont typeface="Arial" pitchFamily="34" charset="0"/>
              <a:buNone/>
              <a:defRPr/>
            </a:lvl4pPr>
            <a:lvl5pPr>
              <a:buFont typeface="Arial" pitchFamily="34" charset="0"/>
              <a:buNone/>
              <a:defRPr/>
            </a:lvl5pPr>
          </a:lstStyle>
          <a:p>
            <a:pPr lvl="0"/>
            <a:r>
              <a:rPr lang="en-US" dirty="0"/>
              <a:t>Please return at: </a:t>
            </a:r>
          </a:p>
        </p:txBody>
      </p:sp>
      <p:sp>
        <p:nvSpPr>
          <p:cNvPr id="7" name="Rectangle 6"/>
          <p:cNvSpPr/>
          <p:nvPr userDrawn="1"/>
        </p:nvSpPr>
        <p:spPr>
          <a:xfrm>
            <a:off x="555640" y="219880"/>
            <a:ext cx="8393973" cy="958518"/>
          </a:xfrm>
          <a:prstGeom prst="rect">
            <a:avLst/>
          </a:prstGeom>
          <a:noFill/>
        </p:spPr>
        <p:txBody>
          <a:bodyPr wrap="square" lIns="93260" tIns="46630" rIns="93260" bIns="46630">
            <a:spAutoFit/>
            <a:scene3d>
              <a:camera prst="orthographicFront"/>
              <a:lightRig rig="threePt" dir="t"/>
            </a:scene3d>
            <a:sp3d extrusionH="57150">
              <a:bevelT h="25400" prst="softRound"/>
            </a:sp3d>
          </a:bodyPr>
          <a:lstStyle/>
          <a:p>
            <a:pPr algn="ctr" defTabSz="932559"/>
            <a:r>
              <a:rPr lang="en-US" sz="5507" b="1" cap="all" dirty="0">
                <a:ln w="9000" cmpd="sng">
                  <a:solidFill>
                    <a:srgbClr val="8134B1">
                      <a:shade val="50000"/>
                      <a:satMod val="120000"/>
                    </a:srgbClr>
                  </a:solidFill>
                  <a:prstDash val="solid"/>
                </a:ln>
                <a:solidFill>
                  <a:srgbClr val="FF7B04"/>
                </a:solidFill>
              </a:rPr>
              <a:t>Session Break</a:t>
            </a:r>
          </a:p>
        </p:txBody>
      </p:sp>
    </p:spTree>
    <p:extLst>
      <p:ext uri="{BB962C8B-B14F-4D97-AF65-F5344CB8AC3E}">
        <p14:creationId xmlns:p14="http://schemas.microsoft.com/office/powerpoint/2010/main" val="418703928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518186" y="1165754"/>
            <a:ext cx="5596414" cy="5082688"/>
          </a:xfrm>
        </p:spPr>
        <p:txBody>
          <a:bodyPr/>
          <a:lstStyle>
            <a:lvl1pPr marL="346742" indent="-346742">
              <a:lnSpc>
                <a:spcPct val="100000"/>
              </a:lnSpc>
              <a:spcBef>
                <a:spcPts val="0"/>
              </a:spcBef>
              <a:spcAft>
                <a:spcPts val="612"/>
              </a:spcAft>
              <a:defRPr sz="2448"/>
            </a:lvl1pPr>
            <a:lvl2pPr marL="587731" indent="-231531">
              <a:lnSpc>
                <a:spcPct val="100000"/>
              </a:lnSpc>
              <a:spcBef>
                <a:spcPts val="0"/>
              </a:spcBef>
              <a:spcAft>
                <a:spcPts val="612"/>
              </a:spcAft>
              <a:defRPr sz="2040"/>
            </a:lvl2pPr>
            <a:lvl3pPr marL="932597" indent="-233149">
              <a:lnSpc>
                <a:spcPct val="100000"/>
              </a:lnSpc>
              <a:spcBef>
                <a:spcPts val="0"/>
              </a:spcBef>
              <a:spcAft>
                <a:spcPts val="612"/>
              </a:spcAft>
              <a:defRPr sz="1836"/>
            </a:lvl3pPr>
            <a:lvl4pPr marL="1287178" indent="-233149">
              <a:lnSpc>
                <a:spcPct val="100000"/>
              </a:lnSpc>
              <a:spcBef>
                <a:spcPts val="0"/>
              </a:spcBef>
              <a:spcAft>
                <a:spcPts val="612"/>
              </a:spcAft>
              <a:defRPr sz="1632"/>
            </a:lvl4pPr>
            <a:lvl5pPr marL="1632044" indent="-233149">
              <a:lnSpc>
                <a:spcPct val="100000"/>
              </a:lnSpc>
              <a:spcBef>
                <a:spcPts val="0"/>
              </a:spcBef>
              <a:spcAft>
                <a:spcPts val="612"/>
              </a:spcAft>
              <a:defRPr sz="1632"/>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0"/>
          </p:nvPr>
        </p:nvSpPr>
        <p:spPr/>
        <p:txBody>
          <a:bodyPr/>
          <a:lstStyle/>
          <a:p>
            <a:fld id="{F777EB7E-3C84-4DC8-BC65-B9675A7009BB}" type="slidenum">
              <a:rPr lang="en-US" smtClean="0">
                <a:gradFill>
                  <a:gsLst>
                    <a:gs pos="0">
                      <a:srgbClr val="FFFFFF"/>
                    </a:gs>
                    <a:gs pos="100000">
                      <a:srgbClr val="FFFFFF"/>
                    </a:gs>
                  </a:gsLst>
                  <a:lin ang="5400000" scaled="0"/>
                </a:gradFill>
              </a:rPr>
              <a:pPr/>
              <a:t>‹#›</a:t>
            </a:fld>
            <a:endParaRPr lang="en-US" dirty="0">
              <a:gradFill>
                <a:gsLst>
                  <a:gs pos="0">
                    <a:srgbClr val="FFFFFF"/>
                  </a:gs>
                  <a:gs pos="100000">
                    <a:srgbClr val="FFFFFF"/>
                  </a:gs>
                </a:gsLst>
                <a:lin ang="5400000" scaled="0"/>
              </a:gradFill>
            </a:endParaRPr>
          </a:p>
        </p:txBody>
      </p:sp>
      <p:sp>
        <p:nvSpPr>
          <p:cNvPr id="8" name="Content Placeholder 2"/>
          <p:cNvSpPr>
            <a:spLocks noGrp="1"/>
          </p:cNvSpPr>
          <p:nvPr>
            <p:ph sz="half" idx="11"/>
          </p:nvPr>
        </p:nvSpPr>
        <p:spPr>
          <a:xfrm>
            <a:off x="6321875" y="1165754"/>
            <a:ext cx="5596414" cy="5082688"/>
          </a:xfrm>
        </p:spPr>
        <p:txBody>
          <a:bodyPr/>
          <a:lstStyle>
            <a:lvl1pPr marL="346742" indent="-346742">
              <a:lnSpc>
                <a:spcPct val="100000"/>
              </a:lnSpc>
              <a:spcBef>
                <a:spcPts val="0"/>
              </a:spcBef>
              <a:spcAft>
                <a:spcPts val="612"/>
              </a:spcAft>
              <a:defRPr sz="2448"/>
            </a:lvl1pPr>
            <a:lvl2pPr marL="587731" indent="-231531">
              <a:lnSpc>
                <a:spcPct val="100000"/>
              </a:lnSpc>
              <a:spcBef>
                <a:spcPts val="0"/>
              </a:spcBef>
              <a:spcAft>
                <a:spcPts val="612"/>
              </a:spcAft>
              <a:defRPr sz="2040"/>
            </a:lvl2pPr>
            <a:lvl3pPr marL="932597" indent="-233149">
              <a:lnSpc>
                <a:spcPct val="100000"/>
              </a:lnSpc>
              <a:spcBef>
                <a:spcPts val="0"/>
              </a:spcBef>
              <a:spcAft>
                <a:spcPts val="612"/>
              </a:spcAft>
              <a:defRPr sz="1836"/>
            </a:lvl3pPr>
            <a:lvl4pPr marL="1287178" indent="-233149">
              <a:lnSpc>
                <a:spcPct val="100000"/>
              </a:lnSpc>
              <a:spcBef>
                <a:spcPts val="0"/>
              </a:spcBef>
              <a:spcAft>
                <a:spcPts val="612"/>
              </a:spcAft>
              <a:defRPr sz="1632"/>
            </a:lvl4pPr>
            <a:lvl5pPr marL="1632044" indent="-233149">
              <a:lnSpc>
                <a:spcPct val="100000"/>
              </a:lnSpc>
              <a:spcBef>
                <a:spcPts val="0"/>
              </a:spcBef>
              <a:spcAft>
                <a:spcPts val="612"/>
              </a:spcAft>
              <a:defRPr sz="1632"/>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57583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407535725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8186" y="1165755"/>
            <a:ext cx="5596414" cy="503270"/>
          </a:xfrm>
        </p:spPr>
        <p:txBody>
          <a:bodyPr anchor="t" anchorCtr="0"/>
          <a:lstStyle>
            <a:lvl1pPr marL="0" indent="0">
              <a:lnSpc>
                <a:spcPct val="90000"/>
              </a:lnSpc>
              <a:spcBef>
                <a:spcPts val="0"/>
              </a:spcBef>
              <a:buNone/>
              <a:defRPr sz="2448" b="1">
                <a:gradFill>
                  <a:gsLst>
                    <a:gs pos="0">
                      <a:schemeClr val="accent6"/>
                    </a:gs>
                    <a:gs pos="86000">
                      <a:schemeClr val="accent6"/>
                    </a:gs>
                  </a:gsLst>
                  <a:lin ang="5400000" scaled="0"/>
                </a:gradFill>
              </a:defRPr>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a:t>Click to edit Master text styles</a:t>
            </a:r>
          </a:p>
        </p:txBody>
      </p:sp>
      <p:sp>
        <p:nvSpPr>
          <p:cNvPr id="5" name="Text Placeholder 4"/>
          <p:cNvSpPr>
            <a:spLocks noGrp="1"/>
          </p:cNvSpPr>
          <p:nvPr>
            <p:ph type="body" sz="quarter" idx="3"/>
          </p:nvPr>
        </p:nvSpPr>
        <p:spPr>
          <a:xfrm>
            <a:off x="6318857" y="1165755"/>
            <a:ext cx="5599432" cy="503270"/>
          </a:xfrm>
        </p:spPr>
        <p:txBody>
          <a:bodyPr anchor="t" anchorCtr="0"/>
          <a:lstStyle>
            <a:lvl1pPr marL="0" indent="0">
              <a:lnSpc>
                <a:spcPct val="90000"/>
              </a:lnSpc>
              <a:spcBef>
                <a:spcPts val="0"/>
              </a:spcBef>
              <a:buNone/>
              <a:defRPr sz="2448" b="1">
                <a:gradFill>
                  <a:gsLst>
                    <a:gs pos="0">
                      <a:schemeClr val="accent6"/>
                    </a:gs>
                    <a:gs pos="86000">
                      <a:schemeClr val="accent6"/>
                    </a:gs>
                  </a:gsLst>
                  <a:lin ang="5400000" scaled="0"/>
                </a:gradFill>
              </a:defRPr>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a:t>Click to edit Master text styles</a:t>
            </a:r>
          </a:p>
        </p:txBody>
      </p:sp>
      <p:sp>
        <p:nvSpPr>
          <p:cNvPr id="8" name="Slide Number Placeholder 7"/>
          <p:cNvSpPr>
            <a:spLocks noGrp="1"/>
          </p:cNvSpPr>
          <p:nvPr>
            <p:ph type="sldNum" sz="quarter" idx="10"/>
          </p:nvPr>
        </p:nvSpPr>
        <p:spPr/>
        <p:txBody>
          <a:bodyPr/>
          <a:lstStyle/>
          <a:p>
            <a:fld id="{F777EB7E-3C84-4DC8-BC65-B9675A7009BB}" type="slidenum">
              <a:rPr lang="en-US" smtClean="0">
                <a:gradFill>
                  <a:gsLst>
                    <a:gs pos="0">
                      <a:srgbClr val="FFFFFF"/>
                    </a:gs>
                    <a:gs pos="100000">
                      <a:srgbClr val="FFFFFF"/>
                    </a:gs>
                  </a:gsLst>
                  <a:lin ang="5400000" scaled="0"/>
                </a:gradFill>
              </a:rPr>
              <a:pPr/>
              <a:t>‹#›</a:t>
            </a:fld>
            <a:endParaRPr lang="en-US" dirty="0">
              <a:gradFill>
                <a:gsLst>
                  <a:gs pos="0">
                    <a:srgbClr val="FFFFFF"/>
                  </a:gs>
                  <a:gs pos="100000">
                    <a:srgbClr val="FFFFFF"/>
                  </a:gs>
                </a:gsLst>
                <a:lin ang="5400000" scaled="0"/>
              </a:gradFill>
            </a:endParaRPr>
          </a:p>
        </p:txBody>
      </p:sp>
      <p:sp>
        <p:nvSpPr>
          <p:cNvPr id="10" name="Content Placeholder 2"/>
          <p:cNvSpPr>
            <a:spLocks noGrp="1"/>
          </p:cNvSpPr>
          <p:nvPr>
            <p:ph sz="half" idx="11"/>
          </p:nvPr>
        </p:nvSpPr>
        <p:spPr>
          <a:xfrm>
            <a:off x="518186" y="1632056"/>
            <a:ext cx="5596414" cy="4616387"/>
          </a:xfrm>
        </p:spPr>
        <p:txBody>
          <a:bodyPr/>
          <a:lstStyle>
            <a:lvl1pPr marL="346742" indent="-346742">
              <a:lnSpc>
                <a:spcPct val="100000"/>
              </a:lnSpc>
              <a:spcBef>
                <a:spcPts val="0"/>
              </a:spcBef>
              <a:spcAft>
                <a:spcPts val="612"/>
              </a:spcAft>
              <a:defRPr sz="2448"/>
            </a:lvl1pPr>
            <a:lvl2pPr marL="587731" indent="-231531">
              <a:lnSpc>
                <a:spcPct val="100000"/>
              </a:lnSpc>
              <a:spcBef>
                <a:spcPts val="0"/>
              </a:spcBef>
              <a:spcAft>
                <a:spcPts val="612"/>
              </a:spcAft>
              <a:defRPr sz="2040"/>
            </a:lvl2pPr>
            <a:lvl3pPr marL="932597" indent="-233149">
              <a:lnSpc>
                <a:spcPct val="100000"/>
              </a:lnSpc>
              <a:spcBef>
                <a:spcPts val="0"/>
              </a:spcBef>
              <a:spcAft>
                <a:spcPts val="612"/>
              </a:spcAft>
              <a:defRPr sz="1836"/>
            </a:lvl3pPr>
            <a:lvl4pPr marL="1287178" indent="-233149">
              <a:lnSpc>
                <a:spcPct val="100000"/>
              </a:lnSpc>
              <a:spcBef>
                <a:spcPts val="0"/>
              </a:spcBef>
              <a:spcAft>
                <a:spcPts val="612"/>
              </a:spcAft>
              <a:defRPr sz="1632"/>
            </a:lvl4pPr>
            <a:lvl5pPr marL="1632044" indent="-233149">
              <a:lnSpc>
                <a:spcPct val="100000"/>
              </a:lnSpc>
              <a:spcBef>
                <a:spcPts val="0"/>
              </a:spcBef>
              <a:spcAft>
                <a:spcPts val="612"/>
              </a:spcAft>
              <a:defRPr sz="1632"/>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sz="half" idx="12"/>
          </p:nvPr>
        </p:nvSpPr>
        <p:spPr>
          <a:xfrm>
            <a:off x="6321875" y="1632056"/>
            <a:ext cx="5596414" cy="4616387"/>
          </a:xfrm>
        </p:spPr>
        <p:txBody>
          <a:bodyPr/>
          <a:lstStyle>
            <a:lvl1pPr marL="346742" indent="-346742">
              <a:lnSpc>
                <a:spcPct val="100000"/>
              </a:lnSpc>
              <a:spcBef>
                <a:spcPts val="0"/>
              </a:spcBef>
              <a:spcAft>
                <a:spcPts val="612"/>
              </a:spcAft>
              <a:defRPr sz="2448"/>
            </a:lvl1pPr>
            <a:lvl2pPr marL="587731" indent="-231531">
              <a:lnSpc>
                <a:spcPct val="100000"/>
              </a:lnSpc>
              <a:spcBef>
                <a:spcPts val="0"/>
              </a:spcBef>
              <a:spcAft>
                <a:spcPts val="612"/>
              </a:spcAft>
              <a:defRPr sz="2040"/>
            </a:lvl2pPr>
            <a:lvl3pPr marL="932597" indent="-233149">
              <a:lnSpc>
                <a:spcPct val="100000"/>
              </a:lnSpc>
              <a:spcBef>
                <a:spcPts val="0"/>
              </a:spcBef>
              <a:spcAft>
                <a:spcPts val="612"/>
              </a:spcAft>
              <a:defRPr sz="1836"/>
            </a:lvl3pPr>
            <a:lvl4pPr marL="1287178" indent="-233149">
              <a:lnSpc>
                <a:spcPct val="100000"/>
              </a:lnSpc>
              <a:spcBef>
                <a:spcPts val="0"/>
              </a:spcBef>
              <a:spcAft>
                <a:spcPts val="612"/>
              </a:spcAft>
              <a:defRPr sz="1632"/>
            </a:lvl4pPr>
            <a:lvl5pPr marL="1632044" indent="-233149">
              <a:lnSpc>
                <a:spcPct val="100000"/>
              </a:lnSpc>
              <a:spcBef>
                <a:spcPts val="0"/>
              </a:spcBef>
              <a:spcAft>
                <a:spcPts val="612"/>
              </a:spcAft>
              <a:defRPr sz="1632"/>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806831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F777EB7E-3C84-4DC8-BC65-B9675A7009BB}" type="slidenum">
              <a:rPr lang="en-US" smtClean="0">
                <a:gradFill>
                  <a:gsLst>
                    <a:gs pos="0">
                      <a:srgbClr val="FFFFFF"/>
                    </a:gs>
                    <a:gs pos="100000">
                      <a:srgbClr val="FFFFFF"/>
                    </a:gs>
                  </a:gsLst>
                  <a:lin ang="5400000" scaled="0"/>
                </a:gradFill>
              </a:rPr>
              <a:pPr/>
              <a:t>‹#›</a:t>
            </a:fld>
            <a:endParaRPr lang="en-US" dirty="0">
              <a:gradFill>
                <a:gsLst>
                  <a:gs pos="0">
                    <a:srgbClr val="FFFFFF"/>
                  </a:gs>
                  <a:gs pos="100000">
                    <a:srgbClr val="FFFFFF"/>
                  </a:gs>
                </a:gsLst>
                <a:lin ang="5400000" scaled="0"/>
              </a:gradFill>
            </a:endParaRPr>
          </a:p>
        </p:txBody>
      </p:sp>
      <p:sp>
        <p:nvSpPr>
          <p:cNvPr id="11" name="Text Placeholder 2"/>
          <p:cNvSpPr>
            <a:spLocks noGrp="1"/>
          </p:cNvSpPr>
          <p:nvPr>
            <p:ph type="body" idx="1"/>
          </p:nvPr>
        </p:nvSpPr>
        <p:spPr>
          <a:xfrm>
            <a:off x="518186" y="1165754"/>
            <a:ext cx="5596414" cy="310868"/>
          </a:xfrm>
        </p:spPr>
        <p:txBody>
          <a:bodyPr anchor="t" anchorCtr="0"/>
          <a:lstStyle>
            <a:lvl1pPr marL="0" indent="0">
              <a:lnSpc>
                <a:spcPct val="90000"/>
              </a:lnSpc>
              <a:spcBef>
                <a:spcPts val="0"/>
              </a:spcBef>
              <a:buNone/>
              <a:defRPr sz="2040" b="1">
                <a:gradFill>
                  <a:gsLst>
                    <a:gs pos="0">
                      <a:schemeClr val="accent6"/>
                    </a:gs>
                    <a:gs pos="86000">
                      <a:schemeClr val="accent6"/>
                    </a:gs>
                  </a:gsLst>
                  <a:lin ang="5400000" scaled="0"/>
                </a:gradFill>
              </a:defRPr>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a:t>Click to edit Master text styles</a:t>
            </a:r>
          </a:p>
        </p:txBody>
      </p:sp>
      <p:sp>
        <p:nvSpPr>
          <p:cNvPr id="16" name="Text Placeholder 2"/>
          <p:cNvSpPr>
            <a:spLocks noGrp="1"/>
          </p:cNvSpPr>
          <p:nvPr>
            <p:ph type="body" idx="13"/>
          </p:nvPr>
        </p:nvSpPr>
        <p:spPr>
          <a:xfrm>
            <a:off x="6317729" y="1165754"/>
            <a:ext cx="5596414" cy="310868"/>
          </a:xfrm>
        </p:spPr>
        <p:txBody>
          <a:bodyPr anchor="t" anchorCtr="0"/>
          <a:lstStyle>
            <a:lvl1pPr marL="0" indent="0">
              <a:lnSpc>
                <a:spcPct val="90000"/>
              </a:lnSpc>
              <a:spcBef>
                <a:spcPts val="0"/>
              </a:spcBef>
              <a:buNone/>
              <a:defRPr sz="2040" b="1">
                <a:gradFill>
                  <a:gsLst>
                    <a:gs pos="0">
                      <a:schemeClr val="accent6"/>
                    </a:gs>
                    <a:gs pos="86000">
                      <a:schemeClr val="accent6"/>
                    </a:gs>
                  </a:gsLst>
                  <a:lin ang="5400000" scaled="0"/>
                </a:gradFill>
              </a:defRPr>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a:t>Click to edit Master text styles</a:t>
            </a:r>
          </a:p>
        </p:txBody>
      </p:sp>
      <p:sp>
        <p:nvSpPr>
          <p:cNvPr id="18" name="Text Placeholder 2"/>
          <p:cNvSpPr>
            <a:spLocks noGrp="1"/>
          </p:cNvSpPr>
          <p:nvPr>
            <p:ph type="body" idx="15"/>
          </p:nvPr>
        </p:nvSpPr>
        <p:spPr>
          <a:xfrm>
            <a:off x="6321875" y="3808130"/>
            <a:ext cx="5596414" cy="310868"/>
          </a:xfrm>
        </p:spPr>
        <p:txBody>
          <a:bodyPr anchor="t" anchorCtr="0"/>
          <a:lstStyle>
            <a:lvl1pPr marL="0" indent="0">
              <a:lnSpc>
                <a:spcPct val="90000"/>
              </a:lnSpc>
              <a:spcBef>
                <a:spcPts val="0"/>
              </a:spcBef>
              <a:buNone/>
              <a:defRPr sz="2040" b="1">
                <a:gradFill>
                  <a:gsLst>
                    <a:gs pos="0">
                      <a:schemeClr val="accent6"/>
                    </a:gs>
                    <a:gs pos="86000">
                      <a:schemeClr val="accent6"/>
                    </a:gs>
                  </a:gsLst>
                  <a:lin ang="5400000" scaled="0"/>
                </a:gradFill>
              </a:defRPr>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a:t>Click to edit Master text styles</a:t>
            </a:r>
          </a:p>
        </p:txBody>
      </p:sp>
      <p:sp>
        <p:nvSpPr>
          <p:cNvPr id="20" name="Text Placeholder 2"/>
          <p:cNvSpPr>
            <a:spLocks noGrp="1"/>
          </p:cNvSpPr>
          <p:nvPr>
            <p:ph type="body" idx="17"/>
          </p:nvPr>
        </p:nvSpPr>
        <p:spPr>
          <a:xfrm>
            <a:off x="518186" y="3808130"/>
            <a:ext cx="5596414" cy="310868"/>
          </a:xfrm>
        </p:spPr>
        <p:txBody>
          <a:bodyPr anchor="t" anchorCtr="0"/>
          <a:lstStyle>
            <a:lvl1pPr marL="0" indent="0">
              <a:lnSpc>
                <a:spcPct val="90000"/>
              </a:lnSpc>
              <a:spcBef>
                <a:spcPts val="0"/>
              </a:spcBef>
              <a:buNone/>
              <a:defRPr sz="2040" b="1">
                <a:gradFill>
                  <a:gsLst>
                    <a:gs pos="0">
                      <a:schemeClr val="accent6"/>
                    </a:gs>
                    <a:gs pos="86000">
                      <a:schemeClr val="accent6"/>
                    </a:gs>
                  </a:gsLst>
                  <a:lin ang="5400000" scaled="0"/>
                </a:gradFill>
              </a:defRPr>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a:t>Click to edit Master text styles</a:t>
            </a:r>
          </a:p>
        </p:txBody>
      </p:sp>
      <p:sp>
        <p:nvSpPr>
          <p:cNvPr id="21" name="Content Placeholder 2"/>
          <p:cNvSpPr>
            <a:spLocks noGrp="1"/>
          </p:cNvSpPr>
          <p:nvPr>
            <p:ph sz="half" idx="18"/>
          </p:nvPr>
        </p:nvSpPr>
        <p:spPr>
          <a:xfrm>
            <a:off x="518186" y="1476622"/>
            <a:ext cx="5596414" cy="2098358"/>
          </a:xfrm>
        </p:spPr>
        <p:txBody>
          <a:bodyPr/>
          <a:lstStyle>
            <a:lvl1pPr marL="176481" indent="-176481">
              <a:lnSpc>
                <a:spcPct val="100000"/>
              </a:lnSpc>
              <a:spcBef>
                <a:spcPts val="0"/>
              </a:spcBef>
              <a:spcAft>
                <a:spcPts val="612"/>
              </a:spcAft>
              <a:defRPr sz="1836" baseline="0"/>
            </a:lvl1pPr>
            <a:lvl2pPr marL="466298" indent="-233149">
              <a:lnSpc>
                <a:spcPct val="100000"/>
              </a:lnSpc>
              <a:spcBef>
                <a:spcPts val="0"/>
              </a:spcBef>
              <a:spcAft>
                <a:spcPts val="612"/>
              </a:spcAft>
              <a:defRPr sz="1632" baseline="0"/>
            </a:lvl2pPr>
            <a:lvl3pPr marL="699447" indent="-233149">
              <a:lnSpc>
                <a:spcPct val="100000"/>
              </a:lnSpc>
              <a:spcBef>
                <a:spcPts val="0"/>
              </a:spcBef>
              <a:spcAft>
                <a:spcPts val="612"/>
              </a:spcAft>
              <a:tabLst>
                <a:tab pos="354581" algn="l"/>
              </a:tabLst>
              <a:defRPr sz="1632" baseline="0"/>
            </a:lvl3pPr>
            <a:lvl4pPr marL="932597" indent="-233149">
              <a:lnSpc>
                <a:spcPct val="100000"/>
              </a:lnSpc>
              <a:spcBef>
                <a:spcPts val="0"/>
              </a:spcBef>
              <a:spcAft>
                <a:spcPts val="612"/>
              </a:spcAft>
              <a:defRPr sz="1632" baseline="0"/>
            </a:lvl4pPr>
            <a:lvl5pPr marL="1165746" indent="-233149">
              <a:lnSpc>
                <a:spcPct val="100000"/>
              </a:lnSpc>
              <a:spcBef>
                <a:spcPts val="0"/>
              </a:spcBef>
              <a:spcAft>
                <a:spcPts val="612"/>
              </a:spcAft>
              <a:defRPr sz="1632" baseline="0"/>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p:cNvSpPr>
            <a:spLocks noGrp="1"/>
          </p:cNvSpPr>
          <p:nvPr>
            <p:ph sz="half" idx="19"/>
          </p:nvPr>
        </p:nvSpPr>
        <p:spPr>
          <a:xfrm>
            <a:off x="518186" y="4118998"/>
            <a:ext cx="5596414" cy="2098358"/>
          </a:xfrm>
        </p:spPr>
        <p:txBody>
          <a:bodyPr/>
          <a:lstStyle>
            <a:lvl1pPr marL="176481" indent="-176481">
              <a:lnSpc>
                <a:spcPct val="100000"/>
              </a:lnSpc>
              <a:spcBef>
                <a:spcPts val="0"/>
              </a:spcBef>
              <a:spcAft>
                <a:spcPts val="612"/>
              </a:spcAft>
              <a:defRPr sz="1836" baseline="0"/>
            </a:lvl1pPr>
            <a:lvl2pPr marL="466298" indent="-233149">
              <a:lnSpc>
                <a:spcPct val="100000"/>
              </a:lnSpc>
              <a:spcBef>
                <a:spcPts val="0"/>
              </a:spcBef>
              <a:spcAft>
                <a:spcPts val="612"/>
              </a:spcAft>
              <a:defRPr sz="1632" baseline="0"/>
            </a:lvl2pPr>
            <a:lvl3pPr marL="699447" indent="-233149">
              <a:lnSpc>
                <a:spcPct val="100000"/>
              </a:lnSpc>
              <a:spcBef>
                <a:spcPts val="0"/>
              </a:spcBef>
              <a:spcAft>
                <a:spcPts val="612"/>
              </a:spcAft>
              <a:tabLst>
                <a:tab pos="354581" algn="l"/>
              </a:tabLst>
              <a:defRPr sz="1632" baseline="0"/>
            </a:lvl3pPr>
            <a:lvl4pPr marL="932597" indent="-233149">
              <a:lnSpc>
                <a:spcPct val="100000"/>
              </a:lnSpc>
              <a:spcBef>
                <a:spcPts val="0"/>
              </a:spcBef>
              <a:spcAft>
                <a:spcPts val="612"/>
              </a:spcAft>
              <a:defRPr sz="1632" baseline="0"/>
            </a:lvl4pPr>
            <a:lvl5pPr marL="1165746" indent="-233149">
              <a:lnSpc>
                <a:spcPct val="100000"/>
              </a:lnSpc>
              <a:spcBef>
                <a:spcPts val="0"/>
              </a:spcBef>
              <a:spcAft>
                <a:spcPts val="612"/>
              </a:spcAft>
              <a:defRPr sz="1632" baseline="0"/>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half" idx="20"/>
          </p:nvPr>
        </p:nvSpPr>
        <p:spPr>
          <a:xfrm>
            <a:off x="6321875" y="1476622"/>
            <a:ext cx="5596414" cy="2098358"/>
          </a:xfrm>
        </p:spPr>
        <p:txBody>
          <a:bodyPr/>
          <a:lstStyle>
            <a:lvl1pPr marL="176481" indent="-176481">
              <a:lnSpc>
                <a:spcPct val="100000"/>
              </a:lnSpc>
              <a:spcBef>
                <a:spcPts val="0"/>
              </a:spcBef>
              <a:spcAft>
                <a:spcPts val="612"/>
              </a:spcAft>
              <a:defRPr sz="1836" baseline="0"/>
            </a:lvl1pPr>
            <a:lvl2pPr marL="466298" indent="-233149">
              <a:lnSpc>
                <a:spcPct val="100000"/>
              </a:lnSpc>
              <a:spcBef>
                <a:spcPts val="0"/>
              </a:spcBef>
              <a:spcAft>
                <a:spcPts val="612"/>
              </a:spcAft>
              <a:defRPr sz="1632" baseline="0"/>
            </a:lvl2pPr>
            <a:lvl3pPr marL="699447" indent="-233149">
              <a:lnSpc>
                <a:spcPct val="100000"/>
              </a:lnSpc>
              <a:spcBef>
                <a:spcPts val="0"/>
              </a:spcBef>
              <a:spcAft>
                <a:spcPts val="612"/>
              </a:spcAft>
              <a:tabLst>
                <a:tab pos="354581" algn="l"/>
              </a:tabLst>
              <a:defRPr sz="1632" baseline="0"/>
            </a:lvl3pPr>
            <a:lvl4pPr marL="932597" indent="-233149">
              <a:lnSpc>
                <a:spcPct val="100000"/>
              </a:lnSpc>
              <a:spcBef>
                <a:spcPts val="0"/>
              </a:spcBef>
              <a:spcAft>
                <a:spcPts val="612"/>
              </a:spcAft>
              <a:defRPr sz="1632" baseline="0"/>
            </a:lvl4pPr>
            <a:lvl5pPr marL="1165746" indent="-233149">
              <a:lnSpc>
                <a:spcPct val="100000"/>
              </a:lnSpc>
              <a:spcBef>
                <a:spcPts val="0"/>
              </a:spcBef>
              <a:spcAft>
                <a:spcPts val="612"/>
              </a:spcAft>
              <a:defRPr sz="1632" baseline="0"/>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p:cNvSpPr>
            <a:spLocks noGrp="1"/>
          </p:cNvSpPr>
          <p:nvPr>
            <p:ph sz="half" idx="21"/>
          </p:nvPr>
        </p:nvSpPr>
        <p:spPr>
          <a:xfrm>
            <a:off x="6321875" y="4118998"/>
            <a:ext cx="5596414" cy="2098358"/>
          </a:xfrm>
        </p:spPr>
        <p:txBody>
          <a:bodyPr/>
          <a:lstStyle>
            <a:lvl1pPr marL="176481" indent="-176481">
              <a:lnSpc>
                <a:spcPct val="100000"/>
              </a:lnSpc>
              <a:spcBef>
                <a:spcPts val="0"/>
              </a:spcBef>
              <a:spcAft>
                <a:spcPts val="612"/>
              </a:spcAft>
              <a:defRPr sz="1836" baseline="0"/>
            </a:lvl1pPr>
            <a:lvl2pPr marL="466298" indent="-233149">
              <a:lnSpc>
                <a:spcPct val="100000"/>
              </a:lnSpc>
              <a:spcBef>
                <a:spcPts val="0"/>
              </a:spcBef>
              <a:spcAft>
                <a:spcPts val="612"/>
              </a:spcAft>
              <a:defRPr sz="1632" baseline="0"/>
            </a:lvl2pPr>
            <a:lvl3pPr marL="699447" indent="-233149">
              <a:lnSpc>
                <a:spcPct val="100000"/>
              </a:lnSpc>
              <a:spcBef>
                <a:spcPts val="0"/>
              </a:spcBef>
              <a:spcAft>
                <a:spcPts val="612"/>
              </a:spcAft>
              <a:tabLst>
                <a:tab pos="354581" algn="l"/>
              </a:tabLst>
              <a:defRPr sz="1632" baseline="0"/>
            </a:lvl3pPr>
            <a:lvl4pPr marL="932597" indent="-233149">
              <a:lnSpc>
                <a:spcPct val="100000"/>
              </a:lnSpc>
              <a:spcBef>
                <a:spcPts val="0"/>
              </a:spcBef>
              <a:spcAft>
                <a:spcPts val="612"/>
              </a:spcAft>
              <a:defRPr sz="1632" baseline="0"/>
            </a:lvl4pPr>
            <a:lvl5pPr marL="1165746" indent="-233149">
              <a:lnSpc>
                <a:spcPct val="100000"/>
              </a:lnSpc>
              <a:spcBef>
                <a:spcPts val="0"/>
              </a:spcBef>
              <a:spcAft>
                <a:spcPts val="612"/>
              </a:spcAft>
              <a:defRPr sz="1632" baseline="0"/>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327416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978491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8187" y="233164"/>
            <a:ext cx="11400102" cy="452111"/>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8187" y="1476622"/>
            <a:ext cx="11400102" cy="20403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192016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2" y="5600698"/>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pic>
        <p:nvPicPr>
          <p:cNvPr id="8" name="Picture 7" descr="VS_Wht_rgb.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900401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5" name="Text Placeholder 4"/>
          <p:cNvSpPr>
            <a:spLocks noGrp="1"/>
          </p:cNvSpPr>
          <p:nvPr>
            <p:ph type="body" sz="quarter" idx="12" hasCustomPrompt="1"/>
          </p:nvPr>
        </p:nvSpPr>
        <p:spPr>
          <a:xfrm>
            <a:off x="276542" y="5600698"/>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spTree>
    <p:extLst>
      <p:ext uri="{BB962C8B-B14F-4D97-AF65-F5344CB8AC3E}">
        <p14:creationId xmlns:p14="http://schemas.microsoft.com/office/powerpoint/2010/main" val="28725810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pic>
        <p:nvPicPr>
          <p:cNvPr id="10" name="Picture 9"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3839428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0"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Tree>
    <p:extLst>
      <p:ext uri="{BB962C8B-B14F-4D97-AF65-F5344CB8AC3E}">
        <p14:creationId xmlns:p14="http://schemas.microsoft.com/office/powerpoint/2010/main" val="2633329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662187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230372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76253691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146931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684210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tx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90499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54675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16261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420881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536343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985029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645764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4000">
                <a:solidFill>
                  <a:srgbClr val="FFFFFF"/>
                </a:solidFill>
              </a:defRPr>
            </a:lvl1pPr>
            <a:lvl2pPr marL="0" indent="0">
              <a:spcBef>
                <a:spcPts val="1080"/>
              </a:spcBef>
              <a:buNone/>
              <a:defRPr sz="2000">
                <a:solidFill>
                  <a:srgbClr val="FFFFFF"/>
                </a:solidFill>
              </a:defRPr>
            </a:lvl2pPr>
            <a:lvl3pPr marL="231707" indent="0">
              <a:buNone/>
              <a:tabLst/>
              <a:defRPr sz="2000">
                <a:solidFill>
                  <a:srgbClr val="FFFFFF"/>
                </a:solidFill>
              </a:defRPr>
            </a:lvl3pPr>
            <a:lvl4pPr marL="460239" indent="0">
              <a:buNone/>
              <a:defRPr>
                <a:solidFill>
                  <a:srgbClr val="FFFFFF"/>
                </a:solidFill>
              </a:defRPr>
            </a:lvl4pPr>
            <a:lvl5pPr marL="685598"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26004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ags" Target="../tags/tag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tags" Target="../tags/tag1.xml"/><Relationship Id="rId5" Type="http://schemas.openxmlformats.org/officeDocument/2006/relationships/slideLayout" Target="../slideLayouts/slideLayout65.xml"/><Relationship Id="rId10" Type="http://schemas.openxmlformats.org/officeDocument/2006/relationships/theme" Target="../theme/theme3.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image" Target="../media/image18.png"/><Relationship Id="rId2" Type="http://schemas.openxmlformats.org/officeDocument/2006/relationships/slideLayout" Target="../slideLayouts/slideLayout71.xml"/><Relationship Id="rId16" Type="http://schemas.openxmlformats.org/officeDocument/2006/relationships/image" Target="../media/image17.jpeg"/><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theme" Target="../theme/theme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34" Type="http://schemas.openxmlformats.org/officeDocument/2006/relationships/slideLayout" Target="../slideLayouts/slideLayout117.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33" Type="http://schemas.openxmlformats.org/officeDocument/2006/relationships/slideLayout" Target="../slideLayouts/slideLayout116.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29" Type="http://schemas.openxmlformats.org/officeDocument/2006/relationships/slideLayout" Target="../slideLayouts/slideLayout112.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32" Type="http://schemas.openxmlformats.org/officeDocument/2006/relationships/slideLayout" Target="../slideLayouts/slideLayout115.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36" Type="http://schemas.openxmlformats.org/officeDocument/2006/relationships/theme" Target="../theme/theme5.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slideLayout" Target="../slideLayouts/slideLayout114.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 Id="rId35" Type="http://schemas.openxmlformats.org/officeDocument/2006/relationships/slideLayout" Target="../slideLayouts/slideLayout118.xml"/><Relationship Id="rId8" Type="http://schemas.openxmlformats.org/officeDocument/2006/relationships/slideLayout" Target="../slideLayouts/slideLayout91.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9" Type="http://schemas.openxmlformats.org/officeDocument/2006/relationships/slideLayout" Target="../slideLayouts/slideLayout157.xml"/><Relationship Id="rId21" Type="http://schemas.openxmlformats.org/officeDocument/2006/relationships/slideLayout" Target="../slideLayouts/slideLayout139.xml"/><Relationship Id="rId34" Type="http://schemas.openxmlformats.org/officeDocument/2006/relationships/slideLayout" Target="../slideLayouts/slideLayout152.xml"/><Relationship Id="rId42" Type="http://schemas.openxmlformats.org/officeDocument/2006/relationships/slideLayout" Target="../slideLayouts/slideLayout160.xml"/><Relationship Id="rId47" Type="http://schemas.openxmlformats.org/officeDocument/2006/relationships/slideLayout" Target="../slideLayouts/slideLayout165.xml"/><Relationship Id="rId7" Type="http://schemas.openxmlformats.org/officeDocument/2006/relationships/slideLayout" Target="../slideLayouts/slideLayout12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9" Type="http://schemas.openxmlformats.org/officeDocument/2006/relationships/slideLayout" Target="../slideLayouts/slideLayout147.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slideLayout" Target="../slideLayouts/slideLayout150.xml"/><Relationship Id="rId37" Type="http://schemas.openxmlformats.org/officeDocument/2006/relationships/slideLayout" Target="../slideLayouts/slideLayout155.xml"/><Relationship Id="rId40" Type="http://schemas.openxmlformats.org/officeDocument/2006/relationships/slideLayout" Target="../slideLayouts/slideLayout158.xml"/><Relationship Id="rId45" Type="http://schemas.openxmlformats.org/officeDocument/2006/relationships/slideLayout" Target="../slideLayouts/slideLayout163.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36" Type="http://schemas.openxmlformats.org/officeDocument/2006/relationships/slideLayout" Target="../slideLayouts/slideLayout154.xml"/><Relationship Id="rId49" Type="http://schemas.openxmlformats.org/officeDocument/2006/relationships/theme" Target="../theme/theme6.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4" Type="http://schemas.openxmlformats.org/officeDocument/2006/relationships/slideLayout" Target="../slideLayouts/slideLayout162.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 Id="rId35" Type="http://schemas.openxmlformats.org/officeDocument/2006/relationships/slideLayout" Target="../slideLayouts/slideLayout153.xml"/><Relationship Id="rId43" Type="http://schemas.openxmlformats.org/officeDocument/2006/relationships/slideLayout" Target="../slideLayouts/slideLayout161.xml"/><Relationship Id="rId48" Type="http://schemas.openxmlformats.org/officeDocument/2006/relationships/slideLayout" Target="../slideLayouts/slideLayout166.xml"/><Relationship Id="rId8" Type="http://schemas.openxmlformats.org/officeDocument/2006/relationships/slideLayout" Target="../slideLayouts/slideLayout126.xml"/><Relationship Id="rId3" Type="http://schemas.openxmlformats.org/officeDocument/2006/relationships/slideLayout" Target="../slideLayouts/slideLayout121.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slideLayout" Target="../slideLayouts/slideLayout151.xml"/><Relationship Id="rId38" Type="http://schemas.openxmlformats.org/officeDocument/2006/relationships/slideLayout" Target="../slideLayouts/slideLayout156.xml"/><Relationship Id="rId46" Type="http://schemas.openxmlformats.org/officeDocument/2006/relationships/slideLayout" Target="../slideLayouts/slideLayout164.xml"/><Relationship Id="rId20" Type="http://schemas.openxmlformats.org/officeDocument/2006/relationships/slideLayout" Target="../slideLayouts/slideLayout138.xml"/><Relationship Id="rId41" Type="http://schemas.openxmlformats.org/officeDocument/2006/relationships/slideLayout" Target="../slideLayouts/slideLayout159.xml"/><Relationship Id="rId1" Type="http://schemas.openxmlformats.org/officeDocument/2006/relationships/slideLayout" Target="../slideLayouts/slideLayout119.xml"/><Relationship Id="rId6" Type="http://schemas.openxmlformats.org/officeDocument/2006/relationships/slideLayout" Target="../slideLayouts/slideLayout124.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79.xml"/><Relationship Id="rId18" Type="http://schemas.openxmlformats.org/officeDocument/2006/relationships/slideLayout" Target="../slideLayouts/slideLayout184.xml"/><Relationship Id="rId26" Type="http://schemas.openxmlformats.org/officeDocument/2006/relationships/slideLayout" Target="../slideLayouts/slideLayout192.xml"/><Relationship Id="rId3" Type="http://schemas.openxmlformats.org/officeDocument/2006/relationships/slideLayout" Target="../slideLayouts/slideLayout169.xml"/><Relationship Id="rId21" Type="http://schemas.openxmlformats.org/officeDocument/2006/relationships/slideLayout" Target="../slideLayouts/slideLayout187.xml"/><Relationship Id="rId34" Type="http://schemas.openxmlformats.org/officeDocument/2006/relationships/image" Target="../media/image1.png"/><Relationship Id="rId7" Type="http://schemas.openxmlformats.org/officeDocument/2006/relationships/slideLayout" Target="../slideLayouts/slideLayout173.xml"/><Relationship Id="rId12" Type="http://schemas.openxmlformats.org/officeDocument/2006/relationships/slideLayout" Target="../slideLayouts/slideLayout178.xml"/><Relationship Id="rId17" Type="http://schemas.openxmlformats.org/officeDocument/2006/relationships/slideLayout" Target="../slideLayouts/slideLayout183.xml"/><Relationship Id="rId25" Type="http://schemas.openxmlformats.org/officeDocument/2006/relationships/slideLayout" Target="../slideLayouts/slideLayout191.xml"/><Relationship Id="rId33" Type="http://schemas.openxmlformats.org/officeDocument/2006/relationships/theme" Target="../theme/theme7.xml"/><Relationship Id="rId2" Type="http://schemas.openxmlformats.org/officeDocument/2006/relationships/slideLayout" Target="../slideLayouts/slideLayout168.xml"/><Relationship Id="rId16" Type="http://schemas.openxmlformats.org/officeDocument/2006/relationships/slideLayout" Target="../slideLayouts/slideLayout182.xml"/><Relationship Id="rId20" Type="http://schemas.openxmlformats.org/officeDocument/2006/relationships/slideLayout" Target="../slideLayouts/slideLayout186.xml"/><Relationship Id="rId29" Type="http://schemas.openxmlformats.org/officeDocument/2006/relationships/slideLayout" Target="../slideLayouts/slideLayout195.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24" Type="http://schemas.openxmlformats.org/officeDocument/2006/relationships/slideLayout" Target="../slideLayouts/slideLayout190.xml"/><Relationship Id="rId32" Type="http://schemas.openxmlformats.org/officeDocument/2006/relationships/slideLayout" Target="../slideLayouts/slideLayout198.xml"/><Relationship Id="rId5" Type="http://schemas.openxmlformats.org/officeDocument/2006/relationships/slideLayout" Target="../slideLayouts/slideLayout171.xml"/><Relationship Id="rId15" Type="http://schemas.openxmlformats.org/officeDocument/2006/relationships/slideLayout" Target="../slideLayouts/slideLayout181.xml"/><Relationship Id="rId23" Type="http://schemas.openxmlformats.org/officeDocument/2006/relationships/slideLayout" Target="../slideLayouts/slideLayout189.xml"/><Relationship Id="rId28" Type="http://schemas.openxmlformats.org/officeDocument/2006/relationships/slideLayout" Target="../slideLayouts/slideLayout194.xml"/><Relationship Id="rId10" Type="http://schemas.openxmlformats.org/officeDocument/2006/relationships/slideLayout" Target="../slideLayouts/slideLayout176.xml"/><Relationship Id="rId19" Type="http://schemas.openxmlformats.org/officeDocument/2006/relationships/slideLayout" Target="../slideLayouts/slideLayout185.xml"/><Relationship Id="rId31" Type="http://schemas.openxmlformats.org/officeDocument/2006/relationships/slideLayout" Target="../slideLayouts/slideLayout197.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 Id="rId22" Type="http://schemas.openxmlformats.org/officeDocument/2006/relationships/slideLayout" Target="../slideLayouts/slideLayout188.xml"/><Relationship Id="rId27" Type="http://schemas.openxmlformats.org/officeDocument/2006/relationships/slideLayout" Target="../slideLayouts/slideLayout193.xml"/><Relationship Id="rId30" Type="http://schemas.openxmlformats.org/officeDocument/2006/relationships/slideLayout" Target="../slideLayouts/slideLayout196.xml"/><Relationship Id="rId35" Type="http://schemas.openxmlformats.org/officeDocument/2006/relationships/image" Target="../media/image2.png"/><Relationship Id="rId8" Type="http://schemas.openxmlformats.org/officeDocument/2006/relationships/slideLayout" Target="../slideLayouts/slideLayout17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06.xml"/><Relationship Id="rId3" Type="http://schemas.openxmlformats.org/officeDocument/2006/relationships/slideLayout" Target="../slideLayouts/slideLayout201.xml"/><Relationship Id="rId7" Type="http://schemas.openxmlformats.org/officeDocument/2006/relationships/slideLayout" Target="../slideLayouts/slideLayout205.xml"/><Relationship Id="rId2" Type="http://schemas.openxmlformats.org/officeDocument/2006/relationships/slideLayout" Target="../slideLayouts/slideLayout200.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5" Type="http://schemas.openxmlformats.org/officeDocument/2006/relationships/slideLayout" Target="../slideLayouts/slideLayout203.xml"/><Relationship Id="rId4" Type="http://schemas.openxmlformats.org/officeDocument/2006/relationships/slideLayout" Target="../slideLayouts/slideLayout202.xml"/><Relationship Id="rId9"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6"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205" r:id="rId1"/>
    <p:sldLayoutId id="2147484276" r:id="rId2"/>
    <p:sldLayoutId id="2147484167" r:id="rId3"/>
    <p:sldLayoutId id="2147484166" r:id="rId4"/>
    <p:sldLayoutId id="2147484105" r:id="rId5"/>
    <p:sldLayoutId id="2147484182" r:id="rId6"/>
    <p:sldLayoutId id="2147484277" r:id="rId7"/>
    <p:sldLayoutId id="2147484130" r:id="rId8"/>
    <p:sldLayoutId id="2147484101" r:id="rId9"/>
    <p:sldLayoutId id="2147484102" r:id="rId10"/>
    <p:sldLayoutId id="2147484098" r:id="rId11"/>
    <p:sldLayoutId id="2147484212" r:id="rId12"/>
    <p:sldLayoutId id="2147484086" r:id="rId13"/>
    <p:sldLayoutId id="2147484211" r:id="rId14"/>
    <p:sldLayoutId id="2147484100" r:id="rId15"/>
    <p:sldLayoutId id="2147484213" r:id="rId16"/>
    <p:sldLayoutId id="2147484089" r:id="rId17"/>
    <p:sldLayoutId id="2147484214" r:id="rId18"/>
    <p:sldLayoutId id="2147484092" r:id="rId19"/>
    <p:sldLayoutId id="2147484190" r:id="rId20"/>
    <p:sldLayoutId id="2147484195" r:id="rId21"/>
    <p:sldLayoutId id="2147484209" r:id="rId22"/>
    <p:sldLayoutId id="2147484196" r:id="rId23"/>
    <p:sldLayoutId id="2147484208" r:id="rId24"/>
    <p:sldLayoutId id="2147484192" r:id="rId25"/>
    <p:sldLayoutId id="2147484093" r:id="rId26"/>
    <p:sldLayoutId id="2147484127" r:id="rId27"/>
    <p:sldLayoutId id="2147484128" r:id="rId28"/>
    <p:sldLayoutId id="2147484129" r:id="rId29"/>
    <p:sldLayoutId id="2147484203" r:id="rId30"/>
    <p:sldLayoutId id="2147484272" r:id="rId31"/>
    <p:sldLayoutId id="2147484466" r:id="rId32"/>
    <p:sldLayoutId id="2147484467" r:id="rId33"/>
    <p:sldLayoutId id="2147484468" r:id="rId34"/>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7"/>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7"/>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7"/>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7"/>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7"/>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31721891"/>
      </p:ext>
    </p:extLst>
  </p:cSld>
  <p:clrMap bg1="lt1" tx1="dk1" bg2="lt2" tx2="dk2" accent1="accent1" accent2="accent2" accent3="accent3" accent4="accent4" accent5="accent5" accent6="accent6" hlink="hlink" folHlink="folHlink"/>
  <p:sldLayoutIdLst>
    <p:sldLayoutId id="2147484282" r:id="rId1"/>
    <p:sldLayoutId id="2147484283" r:id="rId2"/>
    <p:sldLayoutId id="2147484284" r:id="rId3"/>
    <p:sldLayoutId id="2147484285" r:id="rId4"/>
    <p:sldLayoutId id="2147484286" r:id="rId5"/>
    <p:sldLayoutId id="2147484287" r:id="rId6"/>
    <p:sldLayoutId id="2147484288" r:id="rId7"/>
    <p:sldLayoutId id="2147484289" r:id="rId8"/>
    <p:sldLayoutId id="2147484290" r:id="rId9"/>
    <p:sldLayoutId id="2147484291" r:id="rId10"/>
    <p:sldLayoutId id="2147484292" r:id="rId11"/>
    <p:sldLayoutId id="2147484293" r:id="rId12"/>
    <p:sldLayoutId id="2147484294" r:id="rId13"/>
    <p:sldLayoutId id="2147484295" r:id="rId14"/>
    <p:sldLayoutId id="2147484296" r:id="rId15"/>
    <p:sldLayoutId id="2147484297" r:id="rId16"/>
    <p:sldLayoutId id="2147484298" r:id="rId17"/>
    <p:sldLayoutId id="2147484299" r:id="rId18"/>
    <p:sldLayoutId id="2147484300" r:id="rId19"/>
    <p:sldLayoutId id="2147484301" r:id="rId20"/>
    <p:sldLayoutId id="2147484302" r:id="rId21"/>
    <p:sldLayoutId id="2147484303" r:id="rId22"/>
    <p:sldLayoutId id="2147484304" r:id="rId23"/>
    <p:sldLayoutId id="2147484305" r:id="rId24"/>
    <p:sldLayoutId id="2147484306" r:id="rId25"/>
    <p:sldLayoutId id="2147484307" r:id="rId26"/>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1"/>
            </p:custDataLst>
          </p:nvPr>
        </p:nvSpPr>
        <p:spPr>
          <a:xfrm>
            <a:off x="529660" y="233151"/>
            <a:ext cx="11375536" cy="762786"/>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custDataLst>
              <p:tags r:id="rId12"/>
            </p:custDataLst>
          </p:nvPr>
        </p:nvSpPr>
        <p:spPr>
          <a:xfrm>
            <a:off x="529660" y="1476622"/>
            <a:ext cx="11375535" cy="204037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7950518"/>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5" r:id="rId7"/>
    <p:sldLayoutId id="2147484316" r:id="rId8"/>
    <p:sldLayoutId id="2147484317" r:id="rId9"/>
  </p:sldLayoutIdLst>
  <p:transition>
    <p:fade/>
  </p:transition>
  <p:txStyles>
    <p:titleStyle>
      <a:lvl1pPr algn="l" defTabSz="932559" rtl="0" eaLnBrk="1" latinLnBrk="0" hangingPunct="1">
        <a:lnSpc>
          <a:spcPct val="90000"/>
        </a:lnSpc>
        <a:spcBef>
          <a:spcPct val="0"/>
        </a:spcBef>
        <a:buNone/>
        <a:defRPr lang="en-US" sz="5507" b="0" kern="1200" cap="none" spc="-102"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52962" indent="-352962" algn="l" defTabSz="932559" rtl="0" eaLnBrk="1" latinLnBrk="0" hangingPunct="1">
        <a:lnSpc>
          <a:spcPct val="90000"/>
        </a:lnSpc>
        <a:spcBef>
          <a:spcPct val="20000"/>
        </a:spcBef>
        <a:buSzPct val="90000"/>
        <a:buFont typeface="Arial" pitchFamily="34" charset="0"/>
        <a:buChar char="•"/>
        <a:defRPr sz="3264"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42780" indent="-289818" algn="l" defTabSz="932559" rtl="0" eaLnBrk="1" latinLnBrk="0" hangingPunct="1">
        <a:lnSpc>
          <a:spcPct val="90000"/>
        </a:lnSpc>
        <a:spcBef>
          <a:spcPct val="20000"/>
        </a:spcBef>
        <a:buSzPct val="90000"/>
        <a:buFont typeface="Arial" pitchFamily="34" charset="0"/>
        <a:buChar char="•"/>
        <a:tabLst>
          <a:tab pos="642780" algn="l"/>
        </a:tabLst>
        <a:defRPr sz="2856"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32597" indent="-289818" algn="l" defTabSz="932559" rtl="0" eaLnBrk="1" latinLnBrk="0" hangingPunct="1">
        <a:lnSpc>
          <a:spcPct val="90000"/>
        </a:lnSpc>
        <a:spcBef>
          <a:spcPct val="20000"/>
        </a:spcBef>
        <a:buSzPct val="90000"/>
        <a:buFont typeface="Arial" pitchFamily="34" charset="0"/>
        <a:buChar char="•"/>
        <a:defRPr sz="2448"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512231" indent="-228292" algn="l" defTabSz="932559" rtl="0" eaLnBrk="1" latinLnBrk="0" hangingPunct="1">
        <a:lnSpc>
          <a:spcPct val="90000"/>
        </a:lnSpc>
        <a:spcBef>
          <a:spcPct val="20000"/>
        </a:spcBef>
        <a:buSzPct val="90000"/>
        <a:buFont typeface="Arial" pitchFamily="34" charset="0"/>
        <a:buChar char="•"/>
        <a:tabLst>
          <a:tab pos="932597" algn="l"/>
        </a:tabLst>
        <a:defRPr sz="204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47000" indent="-234769" algn="l" defTabSz="932559" rtl="0" eaLnBrk="1" latinLnBrk="0" hangingPunct="1">
        <a:lnSpc>
          <a:spcPct val="90000"/>
        </a:lnSpc>
        <a:spcBef>
          <a:spcPct val="20000"/>
        </a:spcBef>
        <a:buSzPct val="90000"/>
        <a:buFont typeface="Arial" pitchFamily="34" charset="0"/>
        <a:buChar char="•"/>
        <a:defRPr sz="204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8187" y="234770"/>
            <a:ext cx="11400102" cy="452021"/>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8187" y="1165755"/>
            <a:ext cx="11400102" cy="5087222"/>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4"/>
          </p:nvPr>
        </p:nvSpPr>
        <p:spPr>
          <a:xfrm>
            <a:off x="9016444" y="6539451"/>
            <a:ext cx="2901844" cy="224114"/>
          </a:xfrm>
          <a:prstGeom prst="rect">
            <a:avLst/>
          </a:prstGeom>
        </p:spPr>
        <p:txBody>
          <a:bodyPr vert="horz" lIns="0" tIns="0" rIns="0" bIns="0" rtlCol="0" anchor="ctr">
            <a:spAutoFit/>
          </a:bodyPr>
          <a:lstStyle>
            <a:lvl1pPr algn="r">
              <a:defRPr sz="1428">
                <a:gradFill>
                  <a:gsLst>
                    <a:gs pos="0">
                      <a:schemeClr val="tx1"/>
                    </a:gs>
                    <a:gs pos="100000">
                      <a:schemeClr val="tx1"/>
                    </a:gs>
                  </a:gsLst>
                  <a:lin ang="5400000" scaled="0"/>
                </a:gradFill>
              </a:defRPr>
            </a:lvl1pPr>
          </a:lstStyle>
          <a:p>
            <a:pPr defTabSz="932559"/>
            <a:fld id="{F777EB7E-3C84-4DC8-BC65-B9675A7009BB}" type="slidenum">
              <a:rPr lang="en-US" smtClean="0">
                <a:gradFill>
                  <a:gsLst>
                    <a:gs pos="0">
                      <a:srgbClr val="FFFFFF"/>
                    </a:gs>
                    <a:gs pos="100000">
                      <a:srgbClr val="FFFFFF"/>
                    </a:gs>
                  </a:gsLst>
                  <a:lin ang="5400000" scaled="0"/>
                </a:gradFill>
              </a:rPr>
              <a:pPr defTabSz="932559"/>
              <a:t>‹#›</a:t>
            </a:fld>
            <a:endParaRPr lang="en-US"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85307892"/>
      </p:ext>
    </p:extLst>
  </p:cSld>
  <p:clrMap bg1="dk1" tx1="lt1" bg2="dk2" tx2="lt2" accent1="accent1" accent2="accent2" accent3="accent3" accent4="accent4" accent5="accent5" accent6="accent6" hlink="hlink" folHlink="folHlink"/>
  <p:sldLayoutIdLst>
    <p:sldLayoutId id="2147484319" r:id="rId1"/>
    <p:sldLayoutId id="2147484320" r:id="rId2"/>
    <p:sldLayoutId id="2147484321" r:id="rId3"/>
    <p:sldLayoutId id="2147484322" r:id="rId4"/>
    <p:sldLayoutId id="2147484323" r:id="rId5"/>
    <p:sldLayoutId id="2147484324" r:id="rId6"/>
    <p:sldLayoutId id="2147484325" r:id="rId7"/>
    <p:sldLayoutId id="2147484326" r:id="rId8"/>
    <p:sldLayoutId id="2147484327" r:id="rId9"/>
    <p:sldLayoutId id="2147484328" r:id="rId10"/>
    <p:sldLayoutId id="2147484329" r:id="rId11"/>
    <p:sldLayoutId id="2147484330" r:id="rId12"/>
    <p:sldLayoutId id="2147484331" r:id="rId13"/>
    <p:sldLayoutId id="2147484332" r:id="rId14"/>
  </p:sldLayoutIdLst>
  <p:transition>
    <p:fade/>
  </p:transition>
  <p:hf hdr="0" ftr="0" dt="0"/>
  <p:txStyles>
    <p:titleStyle>
      <a:lvl1pPr algn="l" defTabSz="932559" rtl="0" eaLnBrk="1" latinLnBrk="0" hangingPunct="1">
        <a:lnSpc>
          <a:spcPct val="90000"/>
        </a:lnSpc>
        <a:spcBef>
          <a:spcPct val="0"/>
        </a:spcBef>
        <a:buNone/>
        <a:defRPr lang="en-US" sz="3264" b="0" kern="1200" cap="none" spc="-122" baseline="0" dirty="0" smtClean="0">
          <a:ln w="3175">
            <a:noFill/>
          </a:ln>
          <a:gradFill flip="none" rotWithShape="1">
            <a:gsLst>
              <a:gs pos="0">
                <a:schemeClr val="bg1"/>
              </a:gs>
              <a:gs pos="86000">
                <a:schemeClr val="bg1"/>
              </a:gs>
            </a:gsLst>
            <a:lin ang="5400000" scaled="0"/>
            <a:tileRect/>
          </a:gradFill>
          <a:effectLst/>
          <a:latin typeface="+mj-lt"/>
          <a:ea typeface="+mn-ea"/>
          <a:cs typeface="Arial" charset="0"/>
        </a:defRPr>
      </a:lvl1pPr>
    </p:titleStyle>
    <p:bodyStyle>
      <a:lvl1pPr marL="354581" indent="-354581" algn="l" defTabSz="932559" rtl="0" eaLnBrk="1" latinLnBrk="0" hangingPunct="1">
        <a:lnSpc>
          <a:spcPct val="100000"/>
        </a:lnSpc>
        <a:spcBef>
          <a:spcPts val="0"/>
        </a:spcBef>
        <a:spcAft>
          <a:spcPts val="612"/>
        </a:spcAft>
        <a:buSzPct val="80000"/>
        <a:buFontTx/>
        <a:buBlip>
          <a:blip r:embed="rId17"/>
        </a:buBlip>
        <a:defRPr sz="2856" kern="1200">
          <a:gradFill>
            <a:gsLst>
              <a:gs pos="0">
                <a:schemeClr val="bg1"/>
              </a:gs>
              <a:gs pos="86000">
                <a:schemeClr val="bg1"/>
              </a:gs>
            </a:gsLst>
            <a:lin ang="5400000" scaled="0"/>
          </a:gradFill>
          <a:effectLst/>
          <a:latin typeface="+mn-lt"/>
          <a:ea typeface="+mn-ea"/>
          <a:cs typeface="+mn-cs"/>
        </a:defRPr>
      </a:lvl1pPr>
      <a:lvl2pPr marL="642780" indent="-288198" algn="l" defTabSz="932559" rtl="0" eaLnBrk="1" latinLnBrk="0" hangingPunct="1">
        <a:lnSpc>
          <a:spcPct val="100000"/>
        </a:lnSpc>
        <a:spcBef>
          <a:spcPts val="0"/>
        </a:spcBef>
        <a:spcAft>
          <a:spcPts val="612"/>
        </a:spcAft>
        <a:buSzPct val="80000"/>
        <a:buFontTx/>
        <a:buBlip>
          <a:blip r:embed="rId17"/>
        </a:buBlip>
        <a:defRPr sz="2448" kern="1200">
          <a:gradFill>
            <a:gsLst>
              <a:gs pos="0">
                <a:schemeClr val="bg1"/>
              </a:gs>
              <a:gs pos="86000">
                <a:schemeClr val="bg1"/>
              </a:gs>
            </a:gsLst>
            <a:lin ang="5400000" scaled="0"/>
          </a:gradFill>
          <a:effectLst/>
          <a:latin typeface="+mn-lt"/>
          <a:ea typeface="+mn-ea"/>
          <a:cs typeface="+mn-cs"/>
        </a:defRPr>
      </a:lvl2pPr>
      <a:lvl3pPr marL="932597" indent="-233149" algn="l" defTabSz="932559" rtl="0" eaLnBrk="1" latinLnBrk="0" hangingPunct="1">
        <a:lnSpc>
          <a:spcPct val="100000"/>
        </a:lnSpc>
        <a:spcBef>
          <a:spcPts val="0"/>
        </a:spcBef>
        <a:spcAft>
          <a:spcPts val="612"/>
        </a:spcAft>
        <a:buSzPct val="80000"/>
        <a:buFontTx/>
        <a:buBlip>
          <a:blip r:embed="rId17"/>
        </a:buBlip>
        <a:defRPr sz="2040" kern="1200">
          <a:gradFill>
            <a:gsLst>
              <a:gs pos="0">
                <a:schemeClr val="bg1"/>
              </a:gs>
              <a:gs pos="86000">
                <a:schemeClr val="bg1"/>
              </a:gs>
            </a:gsLst>
            <a:lin ang="5400000" scaled="0"/>
          </a:gradFill>
          <a:effectLst/>
          <a:latin typeface="+mn-lt"/>
          <a:ea typeface="+mn-ea"/>
          <a:cs typeface="+mn-cs"/>
        </a:defRPr>
      </a:lvl3pPr>
      <a:lvl4pPr marL="1287178" indent="-233149" algn="l" defTabSz="932559" rtl="0" eaLnBrk="1" latinLnBrk="0" hangingPunct="1">
        <a:lnSpc>
          <a:spcPct val="100000"/>
        </a:lnSpc>
        <a:spcBef>
          <a:spcPts val="0"/>
        </a:spcBef>
        <a:spcAft>
          <a:spcPts val="612"/>
        </a:spcAft>
        <a:buSzPct val="80000"/>
        <a:buFontTx/>
        <a:buBlip>
          <a:blip r:embed="rId17"/>
        </a:buBlip>
        <a:defRPr sz="2040" kern="1200">
          <a:gradFill>
            <a:gsLst>
              <a:gs pos="0">
                <a:schemeClr val="bg1"/>
              </a:gs>
              <a:gs pos="86000">
                <a:schemeClr val="bg1"/>
              </a:gs>
            </a:gsLst>
            <a:lin ang="5400000" scaled="0"/>
          </a:gradFill>
          <a:effectLst/>
          <a:latin typeface="+mn-lt"/>
          <a:ea typeface="+mn-ea"/>
          <a:cs typeface="+mn-cs"/>
        </a:defRPr>
      </a:lvl4pPr>
      <a:lvl5pPr marL="1632044" indent="-233149" algn="l" defTabSz="932559" rtl="0" eaLnBrk="1" latinLnBrk="0" hangingPunct="1">
        <a:lnSpc>
          <a:spcPct val="100000"/>
        </a:lnSpc>
        <a:spcBef>
          <a:spcPts val="0"/>
        </a:spcBef>
        <a:spcAft>
          <a:spcPts val="612"/>
        </a:spcAft>
        <a:buSzPct val="80000"/>
        <a:buFontTx/>
        <a:buBlip>
          <a:blip r:embed="rId17"/>
        </a:buBlip>
        <a:defRPr sz="2040" kern="1200">
          <a:gradFill>
            <a:gsLst>
              <a:gs pos="0">
                <a:schemeClr val="bg1"/>
              </a:gs>
              <a:gs pos="86000">
                <a:schemeClr val="bg1"/>
              </a:gs>
            </a:gsLst>
            <a:lin ang="5400000" scaled="0"/>
          </a:gradFill>
          <a:effectLst/>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7"/>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0" y="1212854"/>
            <a:ext cx="11887198" cy="2121397"/>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8869828"/>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 id="2147484346" r:id="rId13"/>
    <p:sldLayoutId id="2147484347" r:id="rId14"/>
    <p:sldLayoutId id="2147484348" r:id="rId15"/>
    <p:sldLayoutId id="2147484349" r:id="rId16"/>
    <p:sldLayoutId id="2147484350" r:id="rId17"/>
    <p:sldLayoutId id="2147484351" r:id="rId18"/>
    <p:sldLayoutId id="2147484352" r:id="rId19"/>
    <p:sldLayoutId id="2147484353" r:id="rId20"/>
    <p:sldLayoutId id="2147484354" r:id="rId21"/>
    <p:sldLayoutId id="2147484355" r:id="rId22"/>
    <p:sldLayoutId id="2147484356" r:id="rId23"/>
    <p:sldLayoutId id="2147484357" r:id="rId24"/>
    <p:sldLayoutId id="2147484358" r:id="rId25"/>
    <p:sldLayoutId id="2147484359" r:id="rId26"/>
    <p:sldLayoutId id="2147484360" r:id="rId27"/>
    <p:sldLayoutId id="2147484361" r:id="rId28"/>
    <p:sldLayoutId id="2147484362" r:id="rId29"/>
    <p:sldLayoutId id="2147484363" r:id="rId30"/>
    <p:sldLayoutId id="2147484364" r:id="rId31"/>
    <p:sldLayoutId id="2147484366" r:id="rId32"/>
    <p:sldLayoutId id="2147484367" r:id="rId33"/>
    <p:sldLayoutId id="2147484368" r:id="rId34"/>
    <p:sldLayoutId id="2147484369" r:id="rId35"/>
  </p:sldLayoutIdLst>
  <p:transition>
    <p:fade/>
  </p:transition>
  <p:txStyles>
    <p:titleStyle>
      <a:lvl1pPr algn="l" defTabSz="932468"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68" rtl="0" eaLnBrk="1" latinLnBrk="0" hangingPunct="1">
        <a:defRPr sz="1800" kern="1200">
          <a:solidFill>
            <a:schemeClr val="tx1"/>
          </a:solidFill>
          <a:latin typeface="+mn-lt"/>
          <a:ea typeface="+mn-ea"/>
          <a:cs typeface="+mn-cs"/>
        </a:defRPr>
      </a:lvl1pPr>
      <a:lvl2pPr marL="466235" algn="l" defTabSz="932468" rtl="0" eaLnBrk="1" latinLnBrk="0" hangingPunct="1">
        <a:defRPr sz="1800" kern="1200">
          <a:solidFill>
            <a:schemeClr val="tx1"/>
          </a:solidFill>
          <a:latin typeface="+mn-lt"/>
          <a:ea typeface="+mn-ea"/>
          <a:cs typeface="+mn-cs"/>
        </a:defRPr>
      </a:lvl2pPr>
      <a:lvl3pPr marL="932468" algn="l" defTabSz="932468" rtl="0" eaLnBrk="1" latinLnBrk="0" hangingPunct="1">
        <a:defRPr sz="1800" kern="1200">
          <a:solidFill>
            <a:schemeClr val="tx1"/>
          </a:solidFill>
          <a:latin typeface="+mn-lt"/>
          <a:ea typeface="+mn-ea"/>
          <a:cs typeface="+mn-cs"/>
        </a:defRPr>
      </a:lvl3pPr>
      <a:lvl4pPr marL="1398702" algn="l" defTabSz="932468" rtl="0" eaLnBrk="1" latinLnBrk="0" hangingPunct="1">
        <a:defRPr sz="1800" kern="1200">
          <a:solidFill>
            <a:schemeClr val="tx1"/>
          </a:solidFill>
          <a:latin typeface="+mn-lt"/>
          <a:ea typeface="+mn-ea"/>
          <a:cs typeface="+mn-cs"/>
        </a:defRPr>
      </a:lvl4pPr>
      <a:lvl5pPr marL="1864936" algn="l" defTabSz="932468" rtl="0" eaLnBrk="1" latinLnBrk="0" hangingPunct="1">
        <a:defRPr sz="1800" kern="1200">
          <a:solidFill>
            <a:schemeClr val="tx1"/>
          </a:solidFill>
          <a:latin typeface="+mn-lt"/>
          <a:ea typeface="+mn-ea"/>
          <a:cs typeface="+mn-cs"/>
        </a:defRPr>
      </a:lvl5pPr>
      <a:lvl6pPr marL="2331170" algn="l" defTabSz="932468" rtl="0" eaLnBrk="1" latinLnBrk="0" hangingPunct="1">
        <a:defRPr sz="1800" kern="1200">
          <a:solidFill>
            <a:schemeClr val="tx1"/>
          </a:solidFill>
          <a:latin typeface="+mn-lt"/>
          <a:ea typeface="+mn-ea"/>
          <a:cs typeface="+mn-cs"/>
        </a:defRPr>
      </a:lvl6pPr>
      <a:lvl7pPr marL="2797404" algn="l" defTabSz="932468" rtl="0" eaLnBrk="1" latinLnBrk="0" hangingPunct="1">
        <a:defRPr sz="1800" kern="1200">
          <a:solidFill>
            <a:schemeClr val="tx1"/>
          </a:solidFill>
          <a:latin typeface="+mn-lt"/>
          <a:ea typeface="+mn-ea"/>
          <a:cs typeface="+mn-cs"/>
        </a:defRPr>
      </a:lvl7pPr>
      <a:lvl8pPr marL="3263638" algn="l" defTabSz="932468" rtl="0" eaLnBrk="1" latinLnBrk="0" hangingPunct="1">
        <a:defRPr sz="1800" kern="1200">
          <a:solidFill>
            <a:schemeClr val="tx1"/>
          </a:solidFill>
          <a:latin typeface="+mn-lt"/>
          <a:ea typeface="+mn-ea"/>
          <a:cs typeface="+mn-cs"/>
        </a:defRPr>
      </a:lvl8pPr>
      <a:lvl9pPr marL="3729872" algn="l" defTabSz="932468"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8"/>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4"/>
            <a:ext cx="11887198" cy="2121397"/>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26037913"/>
      </p:ext>
    </p:extLst>
  </p:cSld>
  <p:clrMap bg1="lt1" tx1="dk1" bg2="lt2" tx2="dk2" accent1="accent1" accent2="accent2" accent3="accent3" accent4="accent4" accent5="accent5" accent6="accent6" hlink="hlink" folHlink="fol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 id="2147484382" r:id="rId12"/>
    <p:sldLayoutId id="2147484383" r:id="rId13"/>
    <p:sldLayoutId id="2147484384" r:id="rId14"/>
    <p:sldLayoutId id="2147484385" r:id="rId15"/>
    <p:sldLayoutId id="2147484386" r:id="rId16"/>
    <p:sldLayoutId id="2147484387" r:id="rId17"/>
    <p:sldLayoutId id="2147484388" r:id="rId18"/>
    <p:sldLayoutId id="2147484389" r:id="rId19"/>
    <p:sldLayoutId id="2147484390" r:id="rId20"/>
    <p:sldLayoutId id="2147484391" r:id="rId21"/>
    <p:sldLayoutId id="2147484392" r:id="rId22"/>
    <p:sldLayoutId id="2147484393" r:id="rId23"/>
    <p:sldLayoutId id="2147484394" r:id="rId24"/>
    <p:sldLayoutId id="2147484395" r:id="rId25"/>
    <p:sldLayoutId id="2147484396" r:id="rId26"/>
    <p:sldLayoutId id="2147484397" r:id="rId27"/>
    <p:sldLayoutId id="2147484398" r:id="rId28"/>
    <p:sldLayoutId id="2147484399" r:id="rId29"/>
    <p:sldLayoutId id="2147484400" r:id="rId30"/>
    <p:sldLayoutId id="2147484401" r:id="rId31"/>
    <p:sldLayoutId id="2147484402" r:id="rId32"/>
    <p:sldLayoutId id="2147484403" r:id="rId33"/>
    <p:sldLayoutId id="2147484404" r:id="rId34"/>
    <p:sldLayoutId id="2147484405" r:id="rId35"/>
    <p:sldLayoutId id="2147484406" r:id="rId36"/>
    <p:sldLayoutId id="2147484407" r:id="rId37"/>
    <p:sldLayoutId id="2147484408" r:id="rId38"/>
    <p:sldLayoutId id="2147484409" r:id="rId39"/>
    <p:sldLayoutId id="2147484410" r:id="rId40"/>
    <p:sldLayoutId id="2147484411" r:id="rId41"/>
    <p:sldLayoutId id="2147484412" r:id="rId42"/>
    <p:sldLayoutId id="2147484413" r:id="rId43"/>
    <p:sldLayoutId id="2147484414" r:id="rId44"/>
    <p:sldLayoutId id="2147484415" r:id="rId45"/>
    <p:sldLayoutId id="2147484416" r:id="rId46"/>
    <p:sldLayoutId id="2147484417" r:id="rId47"/>
    <p:sldLayoutId id="2147484418" r:id="rId48"/>
  </p:sldLayoutIdLst>
  <p:transition>
    <p:fade/>
  </p:transition>
  <p:txStyles>
    <p:titleStyle>
      <a:lvl1pPr algn="l" defTabSz="932271"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27" marR="0" indent="-342727" algn="l" defTabSz="932271"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06" marR="0" indent="-241178" algn="l" defTabSz="932271"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97" marR="0" indent="-228485" algn="l" defTabSz="932271"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180" marR="0" indent="-228485" algn="l" defTabSz="932271"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62" marR="0" indent="-228485" algn="l" defTabSz="932271"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744" indent="-233068" algn="l" defTabSz="93227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880" indent="-233068" algn="l" defTabSz="93227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15" indent="-233068" algn="l" defTabSz="93227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151" indent="-233068" algn="l" defTabSz="93227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71" rtl="0" eaLnBrk="1" latinLnBrk="0" hangingPunct="1">
        <a:defRPr sz="1800" kern="1200">
          <a:solidFill>
            <a:schemeClr val="tx1"/>
          </a:solidFill>
          <a:latin typeface="+mn-lt"/>
          <a:ea typeface="+mn-ea"/>
          <a:cs typeface="+mn-cs"/>
        </a:defRPr>
      </a:lvl1pPr>
      <a:lvl2pPr marL="466136" algn="l" defTabSz="932271" rtl="0" eaLnBrk="1" latinLnBrk="0" hangingPunct="1">
        <a:defRPr sz="1800" kern="1200">
          <a:solidFill>
            <a:schemeClr val="tx1"/>
          </a:solidFill>
          <a:latin typeface="+mn-lt"/>
          <a:ea typeface="+mn-ea"/>
          <a:cs typeface="+mn-cs"/>
        </a:defRPr>
      </a:lvl2pPr>
      <a:lvl3pPr marL="932271" algn="l" defTabSz="932271" rtl="0" eaLnBrk="1" latinLnBrk="0" hangingPunct="1">
        <a:defRPr sz="1800" kern="1200">
          <a:solidFill>
            <a:schemeClr val="tx1"/>
          </a:solidFill>
          <a:latin typeface="+mn-lt"/>
          <a:ea typeface="+mn-ea"/>
          <a:cs typeface="+mn-cs"/>
        </a:defRPr>
      </a:lvl3pPr>
      <a:lvl4pPr marL="1398407" algn="l" defTabSz="932271" rtl="0" eaLnBrk="1" latinLnBrk="0" hangingPunct="1">
        <a:defRPr sz="1800" kern="1200">
          <a:solidFill>
            <a:schemeClr val="tx1"/>
          </a:solidFill>
          <a:latin typeface="+mn-lt"/>
          <a:ea typeface="+mn-ea"/>
          <a:cs typeface="+mn-cs"/>
        </a:defRPr>
      </a:lvl4pPr>
      <a:lvl5pPr marL="1864541" algn="l" defTabSz="932271" rtl="0" eaLnBrk="1" latinLnBrk="0" hangingPunct="1">
        <a:defRPr sz="1800" kern="1200">
          <a:solidFill>
            <a:schemeClr val="tx1"/>
          </a:solidFill>
          <a:latin typeface="+mn-lt"/>
          <a:ea typeface="+mn-ea"/>
          <a:cs typeface="+mn-cs"/>
        </a:defRPr>
      </a:lvl5pPr>
      <a:lvl6pPr marL="2330677" algn="l" defTabSz="932271" rtl="0" eaLnBrk="1" latinLnBrk="0" hangingPunct="1">
        <a:defRPr sz="1800" kern="1200">
          <a:solidFill>
            <a:schemeClr val="tx1"/>
          </a:solidFill>
          <a:latin typeface="+mn-lt"/>
          <a:ea typeface="+mn-ea"/>
          <a:cs typeface="+mn-cs"/>
        </a:defRPr>
      </a:lvl6pPr>
      <a:lvl7pPr marL="2796812" algn="l" defTabSz="932271" rtl="0" eaLnBrk="1" latinLnBrk="0" hangingPunct="1">
        <a:defRPr sz="1800" kern="1200">
          <a:solidFill>
            <a:schemeClr val="tx1"/>
          </a:solidFill>
          <a:latin typeface="+mn-lt"/>
          <a:ea typeface="+mn-ea"/>
          <a:cs typeface="+mn-cs"/>
        </a:defRPr>
      </a:lvl7pPr>
      <a:lvl8pPr marL="3262947" algn="l" defTabSz="932271" rtl="0" eaLnBrk="1" latinLnBrk="0" hangingPunct="1">
        <a:defRPr sz="1800" kern="1200">
          <a:solidFill>
            <a:schemeClr val="tx1"/>
          </a:solidFill>
          <a:latin typeface="+mn-lt"/>
          <a:ea typeface="+mn-ea"/>
          <a:cs typeface="+mn-cs"/>
        </a:defRPr>
      </a:lvl8pPr>
      <a:lvl9pPr marL="3729083" algn="l" defTabSz="932271"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2920112424"/>
      </p:ext>
    </p:extLst>
  </p:cSld>
  <p:clrMap bg1="dk1" tx1="lt1" bg2="dk2" tx2="lt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 id="2147484432" r:id="rId12"/>
    <p:sldLayoutId id="2147484433" r:id="rId13"/>
    <p:sldLayoutId id="2147484434" r:id="rId14"/>
    <p:sldLayoutId id="2147484435" r:id="rId15"/>
    <p:sldLayoutId id="2147484436" r:id="rId16"/>
    <p:sldLayoutId id="2147484437" r:id="rId17"/>
    <p:sldLayoutId id="2147484438" r:id="rId18"/>
    <p:sldLayoutId id="2147484439" r:id="rId19"/>
    <p:sldLayoutId id="2147484440" r:id="rId20"/>
    <p:sldLayoutId id="2147484441" r:id="rId21"/>
    <p:sldLayoutId id="2147484442" r:id="rId22"/>
    <p:sldLayoutId id="2147484443" r:id="rId23"/>
    <p:sldLayoutId id="2147484444" r:id="rId24"/>
    <p:sldLayoutId id="2147484445" r:id="rId25"/>
    <p:sldLayoutId id="2147484447" r:id="rId26"/>
    <p:sldLayoutId id="2147484448" r:id="rId27"/>
    <p:sldLayoutId id="2147484449" r:id="rId28"/>
    <p:sldLayoutId id="2147484450" r:id="rId29"/>
    <p:sldLayoutId id="2147484451" r:id="rId30"/>
    <p:sldLayoutId id="2147484452" r:id="rId31"/>
    <p:sldLayoutId id="2147484453" r:id="rId32"/>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100000"/>
        <a:buFontTx/>
        <a:buBlip>
          <a:blip r:embed="rId35"/>
        </a:buBlip>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100000"/>
        <a:buFontTx/>
        <a:buBlip>
          <a:blip r:embed="rId35"/>
        </a:buBlip>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100000"/>
        <a:buFontTx/>
        <a:buBlip>
          <a:blip r:embed="rId35"/>
        </a:buBlip>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100000"/>
        <a:buFontTx/>
        <a:buBlip>
          <a:blip r:embed="rId35"/>
        </a:buBlip>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100000"/>
        <a:buFontTx/>
        <a:buBlip>
          <a:blip r:embed="rId35"/>
        </a:buBlip>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87124" y="185843"/>
            <a:ext cx="11755521" cy="1084658"/>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1431086582"/>
      </p:ext>
    </p:extLst>
  </p:cSld>
  <p:clrMap bg1="lt1" tx1="dk1" bg2="lt2" tx2="dk2" accent1="accent1" accent2="accent2" accent3="accent3" accent4="accent4" accent5="accent5" accent6="accent6" hlink="hlink" folHlink="folHlink"/>
  <p:sldLayoutIdLst>
    <p:sldLayoutId id="2147484457" r:id="rId1"/>
    <p:sldLayoutId id="2147484459" r:id="rId2"/>
    <p:sldLayoutId id="2147484460" r:id="rId3"/>
    <p:sldLayoutId id="2147484461" r:id="rId4"/>
    <p:sldLayoutId id="2147484462" r:id="rId5"/>
    <p:sldLayoutId id="2147484463" r:id="rId6"/>
    <p:sldLayoutId id="2147484464" r:id="rId7"/>
    <p:sldLayoutId id="2147484465" r:id="rId8"/>
  </p:sldLayoutIdLst>
  <p:txStyles>
    <p:titleStyle>
      <a:lvl1pPr algn="l" defTabSz="932278" rtl="0" eaLnBrk="1" latinLnBrk="0" hangingPunct="1">
        <a:lnSpc>
          <a:spcPct val="80000"/>
        </a:lnSpc>
        <a:spcBef>
          <a:spcPct val="0"/>
        </a:spcBef>
        <a:buNone/>
        <a:defRPr sz="4488"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9604" indent="-349604" algn="l" defTabSz="932278" rtl="0" eaLnBrk="1" latinLnBrk="0" hangingPunct="1">
        <a:spcBef>
          <a:spcPts val="1224"/>
        </a:spcBef>
        <a:buFont typeface="Arial" pitchFamily="34" charset="0"/>
        <a:buChar char="•"/>
        <a:defRPr sz="3264"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57478" indent="-291336" algn="l" defTabSz="932278" rtl="0" eaLnBrk="1" latinLnBrk="0" hangingPunct="1">
        <a:spcBef>
          <a:spcPts val="306"/>
        </a:spcBef>
        <a:spcAft>
          <a:spcPts val="306"/>
        </a:spcAft>
        <a:buFont typeface="Arial" pitchFamily="34" charset="0"/>
        <a:buChar char="–"/>
        <a:defRPr sz="2856"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65350" indent="-233070" algn="l" defTabSz="932278" rtl="0" eaLnBrk="1" latinLnBrk="0" hangingPunct="1">
        <a:spcBef>
          <a:spcPts val="204"/>
        </a:spcBef>
        <a:spcAft>
          <a:spcPts val="204"/>
        </a:spcAft>
        <a:buFont typeface="Arial" pitchFamily="34" charset="0"/>
        <a:buChar char="•"/>
        <a:defRPr sz="2448"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631490" indent="-233070" algn="l" defTabSz="932278" rtl="0" eaLnBrk="1" latinLnBrk="0" hangingPunct="1">
        <a:spcBef>
          <a:spcPct val="20000"/>
        </a:spcBef>
        <a:buFont typeface="Arial" pitchFamily="34" charset="0"/>
        <a:buChar char="–"/>
        <a:defRPr sz="204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97628" indent="-233070" algn="l" defTabSz="932278" rtl="0" eaLnBrk="1" latinLnBrk="0" hangingPunct="1">
        <a:spcBef>
          <a:spcPct val="20000"/>
        </a:spcBef>
        <a:buFont typeface="Arial" pitchFamily="34" charset="0"/>
        <a:buChar char="»"/>
        <a:defRPr sz="204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63769" indent="-233070" algn="l" defTabSz="932278"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29908" indent="-233070" algn="l" defTabSz="932278"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6047" indent="-233070" algn="l" defTabSz="932278"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2187" indent="-233070" algn="l" defTabSz="932278"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278" rtl="0" eaLnBrk="1" latinLnBrk="0" hangingPunct="1">
        <a:defRPr sz="1836" kern="1200">
          <a:solidFill>
            <a:schemeClr val="tx1"/>
          </a:solidFill>
          <a:latin typeface="+mn-lt"/>
          <a:ea typeface="+mn-ea"/>
          <a:cs typeface="+mn-cs"/>
        </a:defRPr>
      </a:lvl1pPr>
      <a:lvl2pPr marL="466139" algn="l" defTabSz="932278" rtl="0" eaLnBrk="1" latinLnBrk="0" hangingPunct="1">
        <a:defRPr sz="1836" kern="1200">
          <a:solidFill>
            <a:schemeClr val="tx1"/>
          </a:solidFill>
          <a:latin typeface="+mn-lt"/>
          <a:ea typeface="+mn-ea"/>
          <a:cs typeface="+mn-cs"/>
        </a:defRPr>
      </a:lvl2pPr>
      <a:lvl3pPr marL="932278" algn="l" defTabSz="932278" rtl="0" eaLnBrk="1" latinLnBrk="0" hangingPunct="1">
        <a:defRPr sz="1836" kern="1200">
          <a:solidFill>
            <a:schemeClr val="tx1"/>
          </a:solidFill>
          <a:latin typeface="+mn-lt"/>
          <a:ea typeface="+mn-ea"/>
          <a:cs typeface="+mn-cs"/>
        </a:defRPr>
      </a:lvl3pPr>
      <a:lvl4pPr marL="1398419" algn="l" defTabSz="932278" rtl="0" eaLnBrk="1" latinLnBrk="0" hangingPunct="1">
        <a:defRPr sz="1836" kern="1200">
          <a:solidFill>
            <a:schemeClr val="tx1"/>
          </a:solidFill>
          <a:latin typeface="+mn-lt"/>
          <a:ea typeface="+mn-ea"/>
          <a:cs typeface="+mn-cs"/>
        </a:defRPr>
      </a:lvl4pPr>
      <a:lvl5pPr marL="1864559" algn="l" defTabSz="932278" rtl="0" eaLnBrk="1" latinLnBrk="0" hangingPunct="1">
        <a:defRPr sz="1836" kern="1200">
          <a:solidFill>
            <a:schemeClr val="tx1"/>
          </a:solidFill>
          <a:latin typeface="+mn-lt"/>
          <a:ea typeface="+mn-ea"/>
          <a:cs typeface="+mn-cs"/>
        </a:defRPr>
      </a:lvl5pPr>
      <a:lvl6pPr marL="2330698" algn="l" defTabSz="932278" rtl="0" eaLnBrk="1" latinLnBrk="0" hangingPunct="1">
        <a:defRPr sz="1836" kern="1200">
          <a:solidFill>
            <a:schemeClr val="tx1"/>
          </a:solidFill>
          <a:latin typeface="+mn-lt"/>
          <a:ea typeface="+mn-ea"/>
          <a:cs typeface="+mn-cs"/>
        </a:defRPr>
      </a:lvl6pPr>
      <a:lvl7pPr marL="2796838" algn="l" defTabSz="932278" rtl="0" eaLnBrk="1" latinLnBrk="0" hangingPunct="1">
        <a:defRPr sz="1836" kern="1200">
          <a:solidFill>
            <a:schemeClr val="tx1"/>
          </a:solidFill>
          <a:latin typeface="+mn-lt"/>
          <a:ea typeface="+mn-ea"/>
          <a:cs typeface="+mn-cs"/>
        </a:defRPr>
      </a:lvl7pPr>
      <a:lvl8pPr marL="3262977" algn="l" defTabSz="932278" rtl="0" eaLnBrk="1" latinLnBrk="0" hangingPunct="1">
        <a:defRPr sz="1836" kern="1200">
          <a:solidFill>
            <a:schemeClr val="tx1"/>
          </a:solidFill>
          <a:latin typeface="+mn-lt"/>
          <a:ea typeface="+mn-ea"/>
          <a:cs typeface="+mn-cs"/>
        </a:defRPr>
      </a:lvl8pPr>
      <a:lvl9pPr marL="3729120" algn="l" defTabSz="932278"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17.xml"/><Relationship Id="rId1" Type="http://schemas.openxmlformats.org/officeDocument/2006/relationships/themeOverride" Target="../theme/themeOverride1.xml"/></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em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5.png"/><Relationship Id="rId2" Type="http://schemas.openxmlformats.org/officeDocument/2006/relationships/image" Target="../media/image43.jpg"/><Relationship Id="rId1" Type="http://schemas.openxmlformats.org/officeDocument/2006/relationships/slideLayout" Target="../slideLayouts/slideLayout32.xml"/><Relationship Id="rId6" Type="http://schemas.openxmlformats.org/officeDocument/2006/relationships/image" Target="../media/image44.png"/><Relationship Id="rId5" Type="http://schemas.openxmlformats.org/officeDocument/2006/relationships/hyperlink" Target="https://twitter.com/taq_abubaker" TargetMode="External"/><Relationship Id="rId4" Type="http://schemas.openxmlformats.org/officeDocument/2006/relationships/hyperlink" Target="https://www.linkedin.com/in/tariq-abubaker/"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32.xml"/><Relationship Id="rId5" Type="http://schemas.openxmlformats.org/officeDocument/2006/relationships/image" Target="../media/image46.jpg"/><Relationship Id="rId4" Type="http://schemas.openxmlformats.org/officeDocument/2006/relationships/image" Target="../media/image4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hyperlink" Target="https://aka.ms/AA6oeg6" TargetMode="External"/><Relationship Id="rId2" Type="http://schemas.openxmlformats.org/officeDocument/2006/relationships/image" Target="../media/image70.png"/><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www.surveymonkey.com/r/BH77DPB" TargetMode="External"/><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48.png"/></Relationships>
</file>

<file path=ppt/slides/_rels/slide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19.xml"/><Relationship Id="rId5" Type="http://schemas.openxmlformats.org/officeDocument/2006/relationships/image" Target="../media/image51.jpg"/><Relationship Id="rId4" Type="http://schemas.openxmlformats.org/officeDocument/2006/relationships/image" Target="../media/image50.jpg"/></Relationships>
</file>

<file path=ppt/slides/_rels/slide8.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3">
            <a:extLst>
              <a:ext uri="{FF2B5EF4-FFF2-40B4-BE49-F238E27FC236}">
                <a16:creationId xmlns:a16="http://schemas.microsoft.com/office/drawing/2014/main" id="{A9F33B27-5125-49CE-8DE2-11F655936FAE}"/>
              </a:ext>
            </a:extLst>
          </p:cNvPr>
          <p:cNvSpPr txBox="1">
            <a:spLocks/>
          </p:cNvSpPr>
          <p:nvPr/>
        </p:nvSpPr>
        <p:spPr>
          <a:xfrm>
            <a:off x="198000" y="5234611"/>
            <a:ext cx="9383261" cy="1489859"/>
          </a:xfrm>
          <a:prstGeom prst="rect">
            <a:avLst/>
          </a:prstGeom>
        </p:spPr>
        <p:txBody>
          <a:bodyPr>
            <a:norm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2"/>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2"/>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2"/>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2"/>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2"/>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b="1" dirty="0"/>
              <a:t>Based on Microsoft Coursers and slides:</a:t>
            </a:r>
          </a:p>
          <a:p>
            <a:pPr marL="285750" indent="-285750">
              <a:buFont typeface="Arial" panose="020B0604020202020204" pitchFamily="34" charset="0"/>
              <a:buChar char="•"/>
            </a:pPr>
            <a:r>
              <a:rPr lang="en-US" sz="1600" dirty="0"/>
              <a:t>DevOps: Practices and Principles by</a:t>
            </a:r>
            <a:r>
              <a:rPr lang="en-US" sz="1600" b="1" dirty="0"/>
              <a:t> </a:t>
            </a:r>
            <a:r>
              <a:rPr lang="en-US" sz="1600" b="1" dirty="0">
                <a:solidFill>
                  <a:srgbClr val="00BCF2"/>
                </a:solidFill>
              </a:rPr>
              <a:t>Steven Borg</a:t>
            </a:r>
            <a:r>
              <a:rPr lang="en-US" sz="1600" dirty="0"/>
              <a:t> and </a:t>
            </a:r>
            <a:r>
              <a:rPr lang="en-US" sz="1600" b="1" dirty="0">
                <a:solidFill>
                  <a:srgbClr val="00BCF2"/>
                </a:solidFill>
              </a:rPr>
              <a:t>Sam</a:t>
            </a:r>
            <a:r>
              <a:rPr lang="en-US" sz="2600" b="1" dirty="0">
                <a:solidFill>
                  <a:srgbClr val="00BCF2"/>
                </a:solidFill>
              </a:rPr>
              <a:t> </a:t>
            </a:r>
            <a:r>
              <a:rPr lang="en-US" sz="1600" b="1" dirty="0" err="1">
                <a:solidFill>
                  <a:srgbClr val="00BCF2"/>
                </a:solidFill>
              </a:rPr>
              <a:t>Guckenheimer</a:t>
            </a:r>
            <a:endParaRPr lang="en-US" sz="1600" b="1" dirty="0">
              <a:solidFill>
                <a:srgbClr val="00BCF2"/>
              </a:solidFill>
            </a:endParaRPr>
          </a:p>
          <a:p>
            <a:pPr marL="285750" indent="-285750">
              <a:buFont typeface="Arial" panose="020B0604020202020204" pitchFamily="34" charset="0"/>
              <a:buChar char="•"/>
            </a:pPr>
            <a:r>
              <a:rPr lang="en-US" sz="1600" dirty="0"/>
              <a:t>DevOps: An IT Pro Guide by</a:t>
            </a:r>
            <a:r>
              <a:rPr lang="en-US" sz="1600" b="1" dirty="0"/>
              <a:t> </a:t>
            </a:r>
            <a:r>
              <a:rPr lang="en-US" sz="1600" b="1" dirty="0">
                <a:solidFill>
                  <a:srgbClr val="00BCF2"/>
                </a:solidFill>
              </a:rPr>
              <a:t>David </a:t>
            </a:r>
            <a:r>
              <a:rPr lang="en-US" sz="1600" b="1" dirty="0" err="1">
                <a:solidFill>
                  <a:srgbClr val="00BCF2"/>
                </a:solidFill>
              </a:rPr>
              <a:t>Tesar</a:t>
            </a:r>
            <a:r>
              <a:rPr lang="en-US" sz="1600" dirty="0"/>
              <a:t> and </a:t>
            </a:r>
            <a:r>
              <a:rPr lang="en-US" sz="1600" b="1" dirty="0">
                <a:solidFill>
                  <a:srgbClr val="00BCF2"/>
                </a:solidFill>
              </a:rPr>
              <a:t>Morgan Webb</a:t>
            </a:r>
          </a:p>
        </p:txBody>
      </p:sp>
      <p:sp>
        <p:nvSpPr>
          <p:cNvPr id="4" name="Title 1">
            <a:extLst>
              <a:ext uri="{FF2B5EF4-FFF2-40B4-BE49-F238E27FC236}">
                <a16:creationId xmlns:a16="http://schemas.microsoft.com/office/drawing/2014/main" id="{0FC04804-FE8C-4461-9B10-2C708B14B75B}"/>
              </a:ext>
            </a:extLst>
          </p:cNvPr>
          <p:cNvSpPr txBox="1">
            <a:spLocks/>
          </p:cNvSpPr>
          <p:nvPr/>
        </p:nvSpPr>
        <p:spPr>
          <a:xfrm>
            <a:off x="197146" y="2463731"/>
            <a:ext cx="8751931" cy="2655132"/>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80" dirty="0">
                <a:solidFill>
                  <a:srgbClr val="FDB813"/>
                </a:solidFill>
              </a:rPr>
              <a:t>Introduction to Azure DevOps</a:t>
            </a:r>
            <a:br>
              <a:rPr lang="en-US" sz="4080" dirty="0">
                <a:solidFill>
                  <a:srgbClr val="FDB813"/>
                </a:solidFill>
              </a:rPr>
            </a:br>
            <a:r>
              <a:rPr lang="en-US" sz="4000" dirty="0" err="1">
                <a:solidFill>
                  <a:srgbClr val="FDB813"/>
                </a:solidFill>
              </a:rPr>
              <a:t>DevOps</a:t>
            </a:r>
            <a:r>
              <a:rPr lang="en-US" sz="4000" dirty="0">
                <a:solidFill>
                  <a:srgbClr val="FDB813"/>
                </a:solidFill>
              </a:rPr>
              <a:t>: Practices and Principles</a:t>
            </a:r>
          </a:p>
          <a:p>
            <a:br>
              <a:rPr lang="en-US" sz="4080" dirty="0">
                <a:solidFill>
                  <a:srgbClr val="FDB813"/>
                </a:solidFill>
              </a:rPr>
            </a:br>
            <a:r>
              <a:rPr lang="en-US" sz="2400" b="1" dirty="0">
                <a:solidFill>
                  <a:srgbClr val="FDB813"/>
                </a:solidFill>
              </a:rPr>
              <a:t>By: Tariq Abubaker</a:t>
            </a:r>
            <a:endParaRPr lang="en-US" sz="4080" b="1" dirty="0">
              <a:solidFill>
                <a:srgbClr val="FDB813"/>
              </a:solidFill>
            </a:endParaRPr>
          </a:p>
        </p:txBody>
      </p:sp>
      <p:pic>
        <p:nvPicPr>
          <p:cNvPr id="6" name="Picture 5">
            <a:extLst>
              <a:ext uri="{FF2B5EF4-FFF2-40B4-BE49-F238E27FC236}">
                <a16:creationId xmlns:a16="http://schemas.microsoft.com/office/drawing/2014/main" id="{2AF2D7EC-82D8-4870-B1B9-4E81D0084D5D}"/>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12214" y="760958"/>
            <a:ext cx="5338094" cy="4582993"/>
          </a:xfrm>
          <a:prstGeom prst="rect">
            <a:avLst/>
          </a:prstGeom>
        </p:spPr>
      </p:pic>
    </p:spTree>
    <p:extLst>
      <p:ext uri="{BB962C8B-B14F-4D97-AF65-F5344CB8AC3E}">
        <p14:creationId xmlns:p14="http://schemas.microsoft.com/office/powerpoint/2010/main" val="57305566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D3F616-D878-4421-93FD-A963678D9F18}"/>
              </a:ext>
            </a:extLst>
          </p:cNvPr>
          <p:cNvSpPr>
            <a:spLocks noGrp="1"/>
          </p:cNvSpPr>
          <p:nvPr>
            <p:ph type="title"/>
          </p:nvPr>
        </p:nvSpPr>
        <p:spPr/>
        <p:txBody>
          <a:bodyPr/>
          <a:lstStyle/>
          <a:p>
            <a:pPr algn="ctr"/>
            <a:r>
              <a:rPr lang="en-US" b="1" dirty="0"/>
              <a:t>So What Is DevOps?</a:t>
            </a:r>
            <a:br>
              <a:rPr lang="en-US" b="1" dirty="0"/>
            </a:br>
            <a:endParaRPr lang="en-US" dirty="0"/>
          </a:p>
        </p:txBody>
      </p:sp>
    </p:spTree>
    <p:extLst>
      <p:ext uri="{BB962C8B-B14F-4D97-AF65-F5344CB8AC3E}">
        <p14:creationId xmlns:p14="http://schemas.microsoft.com/office/powerpoint/2010/main" val="255613525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8799" y="1987411"/>
            <a:ext cx="8287529" cy="4693930"/>
          </a:xfrm>
          <a:prstGeom prst="rect">
            <a:avLst/>
          </a:prstGeom>
        </p:spPr>
      </p:pic>
      <p:sp>
        <p:nvSpPr>
          <p:cNvPr id="11" name="Title 1"/>
          <p:cNvSpPr txBox="1">
            <a:spLocks/>
          </p:cNvSpPr>
          <p:nvPr/>
        </p:nvSpPr>
        <p:spPr>
          <a:xfrm>
            <a:off x="413265" y="581678"/>
            <a:ext cx="2270411" cy="1543546"/>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400" b="1" dirty="0">
                <a:gradFill>
                  <a:gsLst>
                    <a:gs pos="1250">
                      <a:srgbClr val="FFFFFF"/>
                    </a:gs>
                    <a:gs pos="100000">
                      <a:srgbClr val="FFFFFF"/>
                    </a:gs>
                  </a:gsLst>
                  <a:lin ang="5400000" scaled="0"/>
                </a:gradFill>
                <a:latin typeface="Segoe UI"/>
              </a:rPr>
              <a:t>“DevOps</a:t>
            </a:r>
            <a:r>
              <a:rPr sz="2400" dirty="0">
                <a:gradFill>
                  <a:gsLst>
                    <a:gs pos="1250">
                      <a:srgbClr val="FFFFFF"/>
                    </a:gs>
                    <a:gs pos="100000">
                      <a:srgbClr val="FFFFFF"/>
                    </a:gs>
                  </a:gsLst>
                  <a:lin ang="5400000" scaled="0"/>
                </a:gradFill>
                <a:latin typeface="Segoe UI"/>
              </a:rPr>
              <a:t> is development </a:t>
            </a:r>
            <a:br>
              <a:rPr sz="2400" dirty="0">
                <a:gradFill>
                  <a:gsLst>
                    <a:gs pos="1250">
                      <a:srgbClr val="FFFFFF"/>
                    </a:gs>
                    <a:gs pos="100000">
                      <a:srgbClr val="FFFFFF"/>
                    </a:gs>
                  </a:gsLst>
                  <a:lin ang="5400000" scaled="0"/>
                </a:gradFill>
                <a:latin typeface="Segoe UI"/>
              </a:rPr>
            </a:br>
            <a:r>
              <a:rPr sz="2400" dirty="0">
                <a:gradFill>
                  <a:gsLst>
                    <a:gs pos="1250">
                      <a:srgbClr val="FFFFFF"/>
                    </a:gs>
                    <a:gs pos="100000">
                      <a:srgbClr val="FFFFFF"/>
                    </a:gs>
                  </a:gsLst>
                  <a:lin ang="5400000" scaled="0"/>
                </a:gradFill>
                <a:latin typeface="Segoe UI"/>
              </a:rPr>
              <a:t>and operations </a:t>
            </a:r>
            <a:r>
              <a:rPr sz="2400" dirty="0">
                <a:gradFill>
                  <a:gsLst>
                    <a:gs pos="1250">
                      <a:srgbClr val="FCB614"/>
                    </a:gs>
                    <a:gs pos="100000">
                      <a:srgbClr val="FCB614"/>
                    </a:gs>
                  </a:gsLst>
                  <a:lin ang="5400000" scaled="0"/>
                </a:gradFill>
                <a:latin typeface="Segoe UI"/>
              </a:rPr>
              <a:t>collaboration</a:t>
            </a:r>
            <a:r>
              <a:rPr sz="2400" dirty="0">
                <a:gradFill>
                  <a:gsLst>
                    <a:gs pos="1250">
                      <a:srgbClr val="FFFFFF"/>
                    </a:gs>
                    <a:gs pos="100000">
                      <a:srgbClr val="FFFFFF"/>
                    </a:gs>
                  </a:gsLst>
                  <a:lin ang="5400000" scaled="0"/>
                </a:gradFill>
                <a:latin typeface="Segoe UI"/>
              </a:rPr>
              <a:t>”</a:t>
            </a:r>
          </a:p>
          <a:p>
            <a:endParaRPr sz="2400" dirty="0">
              <a:gradFill>
                <a:gsLst>
                  <a:gs pos="1250">
                    <a:srgbClr val="505050"/>
                  </a:gs>
                  <a:gs pos="100000">
                    <a:srgbClr val="505050"/>
                  </a:gs>
                </a:gsLst>
                <a:lin ang="5400000" scaled="0"/>
              </a:gradFill>
            </a:endParaRPr>
          </a:p>
        </p:txBody>
      </p:sp>
      <p:sp>
        <p:nvSpPr>
          <p:cNvPr id="12" name="Title 1"/>
          <p:cNvSpPr txBox="1">
            <a:spLocks/>
          </p:cNvSpPr>
          <p:nvPr/>
        </p:nvSpPr>
        <p:spPr>
          <a:xfrm>
            <a:off x="10294181" y="581678"/>
            <a:ext cx="2016224" cy="1419828"/>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400" b="1">
                <a:gradFill>
                  <a:gsLst>
                    <a:gs pos="1250">
                      <a:srgbClr val="FFFFFF"/>
                    </a:gs>
                    <a:gs pos="100000">
                      <a:srgbClr val="FFFFFF"/>
                    </a:gs>
                  </a:gsLst>
                  <a:lin ang="5400000" scaled="0"/>
                </a:gradFill>
                <a:latin typeface="Segoe UI"/>
              </a:rPr>
              <a:t>“</a:t>
            </a:r>
            <a:r>
              <a:rPr sz="2400" b="1" err="1">
                <a:gradFill>
                  <a:gsLst>
                    <a:gs pos="1250">
                      <a:srgbClr val="FFFFFF"/>
                    </a:gs>
                    <a:gs pos="100000">
                      <a:srgbClr val="FFFFFF"/>
                    </a:gs>
                  </a:gsLst>
                  <a:lin ang="5400000" scaled="0"/>
                </a:gradFill>
                <a:latin typeface="Segoe UI"/>
              </a:rPr>
              <a:t>DevOps</a:t>
            </a:r>
            <a:r>
              <a:rPr sz="2400">
                <a:gradFill>
                  <a:gsLst>
                    <a:gs pos="1250">
                      <a:srgbClr val="FFFFFF"/>
                    </a:gs>
                    <a:gs pos="100000">
                      <a:srgbClr val="FFFFFF"/>
                    </a:gs>
                  </a:gsLst>
                  <a:lin ang="5400000" scaled="0"/>
                </a:gradFill>
                <a:latin typeface="Segoe UI"/>
              </a:rPr>
              <a:t> is treating your </a:t>
            </a:r>
            <a:r>
              <a:rPr sz="2400">
                <a:gradFill>
                  <a:gsLst>
                    <a:gs pos="1250">
                      <a:srgbClr val="00BCF2"/>
                    </a:gs>
                    <a:gs pos="100000">
                      <a:srgbClr val="00BCF2"/>
                    </a:gs>
                  </a:gsLst>
                  <a:lin ang="5400000" scaled="0"/>
                </a:gradFill>
                <a:latin typeface="Segoe UI"/>
              </a:rPr>
              <a:t>i</a:t>
            </a:r>
            <a:r>
              <a:rPr sz="2400">
                <a:gradFill>
                  <a:gsLst>
                    <a:gs pos="1250">
                      <a:srgbClr val="00BCF2"/>
                    </a:gs>
                    <a:gs pos="100000">
                      <a:srgbClr val="00BCF2"/>
                    </a:gs>
                  </a:gsLst>
                </a:gradFill>
                <a:latin typeface="Segoe UI"/>
              </a:rPr>
              <a:t>nfrastructure </a:t>
            </a:r>
            <a:br>
              <a:rPr sz="2400">
                <a:gradFill>
                  <a:gsLst>
                    <a:gs pos="1250">
                      <a:srgbClr val="00BCF2"/>
                    </a:gs>
                    <a:gs pos="100000">
                      <a:srgbClr val="00BCF2"/>
                    </a:gs>
                  </a:gsLst>
                </a:gradFill>
                <a:latin typeface="Segoe UI"/>
              </a:rPr>
            </a:br>
            <a:r>
              <a:rPr sz="2400">
                <a:gradFill>
                  <a:gsLst>
                    <a:gs pos="1250">
                      <a:srgbClr val="00BCF2"/>
                    </a:gs>
                    <a:gs pos="100000">
                      <a:srgbClr val="00BCF2"/>
                    </a:gs>
                  </a:gsLst>
                </a:gradFill>
                <a:latin typeface="Segoe UI"/>
              </a:rPr>
              <a:t>as code</a:t>
            </a:r>
            <a:r>
              <a:rPr sz="2400">
                <a:gradFill>
                  <a:gsLst>
                    <a:gs pos="1250">
                      <a:srgbClr val="FFFFFF"/>
                    </a:gs>
                    <a:gs pos="100000">
                      <a:srgbClr val="FFFFFF"/>
                    </a:gs>
                  </a:gsLst>
                  <a:lin ang="5400000" scaled="0"/>
                </a:gradFill>
                <a:latin typeface="Segoe UI"/>
              </a:rPr>
              <a:t>”</a:t>
            </a:r>
          </a:p>
        </p:txBody>
      </p:sp>
      <p:sp>
        <p:nvSpPr>
          <p:cNvPr id="13" name="Title 1"/>
          <p:cNvSpPr txBox="1">
            <a:spLocks/>
          </p:cNvSpPr>
          <p:nvPr/>
        </p:nvSpPr>
        <p:spPr>
          <a:xfrm>
            <a:off x="413265" y="3303367"/>
            <a:ext cx="2071924" cy="829578"/>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400" b="1">
                <a:gradFill>
                  <a:gsLst>
                    <a:gs pos="1250">
                      <a:srgbClr val="FFFFFF"/>
                    </a:gs>
                    <a:gs pos="100000">
                      <a:srgbClr val="FFFFFF"/>
                    </a:gs>
                  </a:gsLst>
                  <a:lin ang="5400000" scaled="0"/>
                </a:gradFill>
                <a:latin typeface="Segoe UI"/>
              </a:rPr>
              <a:t>“</a:t>
            </a:r>
            <a:r>
              <a:rPr sz="2400" b="1" err="1">
                <a:gradFill>
                  <a:gsLst>
                    <a:gs pos="1250">
                      <a:srgbClr val="FFFFFF"/>
                    </a:gs>
                    <a:gs pos="100000">
                      <a:srgbClr val="FFFFFF"/>
                    </a:gs>
                  </a:gsLst>
                  <a:lin ang="5400000" scaled="0"/>
                </a:gradFill>
                <a:latin typeface="Segoe UI"/>
              </a:rPr>
              <a:t>DevOps</a:t>
            </a:r>
            <a:r>
              <a:rPr sz="2400">
                <a:gradFill>
                  <a:gsLst>
                    <a:gs pos="1250">
                      <a:srgbClr val="FFFFFF"/>
                    </a:gs>
                    <a:gs pos="100000">
                      <a:srgbClr val="FFFFFF"/>
                    </a:gs>
                  </a:gsLst>
                  <a:lin ang="5400000" scaled="0"/>
                </a:gradFill>
                <a:latin typeface="Segoe UI"/>
              </a:rPr>
              <a:t> </a:t>
            </a:r>
            <a:br>
              <a:rPr sz="2400">
                <a:gradFill>
                  <a:gsLst>
                    <a:gs pos="1250">
                      <a:srgbClr val="FFFFFF"/>
                    </a:gs>
                    <a:gs pos="100000">
                      <a:srgbClr val="FFFFFF"/>
                    </a:gs>
                  </a:gsLst>
                  <a:lin ang="5400000" scaled="0"/>
                </a:gradFill>
                <a:latin typeface="Segoe UI"/>
              </a:rPr>
            </a:br>
            <a:r>
              <a:rPr sz="2400">
                <a:gradFill>
                  <a:gsLst>
                    <a:gs pos="1250">
                      <a:srgbClr val="FFFFFF"/>
                    </a:gs>
                    <a:gs pos="100000">
                      <a:srgbClr val="FFFFFF"/>
                    </a:gs>
                  </a:gsLst>
                  <a:lin ang="5400000" scaled="0"/>
                </a:gradFill>
                <a:latin typeface="Segoe UI"/>
              </a:rPr>
              <a:t>is using </a:t>
            </a:r>
            <a:r>
              <a:rPr sz="2400" dirty="0">
                <a:gradFill>
                  <a:gsLst>
                    <a:gs pos="1250">
                      <a:srgbClr val="FCB614"/>
                    </a:gs>
                    <a:gs pos="100000">
                      <a:srgbClr val="FCB614"/>
                    </a:gs>
                  </a:gsLst>
                </a:gradFill>
                <a:latin typeface="Segoe UI"/>
              </a:rPr>
              <a:t>automation</a:t>
            </a:r>
            <a:r>
              <a:rPr sz="2400">
                <a:gradFill>
                  <a:gsLst>
                    <a:gs pos="1250">
                      <a:srgbClr val="FFFFFF"/>
                    </a:gs>
                    <a:gs pos="100000">
                      <a:srgbClr val="FFFFFF"/>
                    </a:gs>
                  </a:gsLst>
                  <a:lin ang="5400000" scaled="0"/>
                </a:gradFill>
                <a:latin typeface="Segoe UI"/>
              </a:rPr>
              <a:t>”</a:t>
            </a:r>
          </a:p>
        </p:txBody>
      </p:sp>
      <p:sp>
        <p:nvSpPr>
          <p:cNvPr id="14" name="Title 1"/>
          <p:cNvSpPr txBox="1">
            <a:spLocks/>
          </p:cNvSpPr>
          <p:nvPr/>
        </p:nvSpPr>
        <p:spPr>
          <a:xfrm>
            <a:off x="10294181" y="5437809"/>
            <a:ext cx="1555164" cy="634366"/>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400" b="1">
                <a:gradFill>
                  <a:gsLst>
                    <a:gs pos="1250">
                      <a:srgbClr val="FFFFFF"/>
                    </a:gs>
                    <a:gs pos="100000">
                      <a:srgbClr val="FFFFFF"/>
                    </a:gs>
                  </a:gsLst>
                  <a:lin ang="5400000" scaled="0"/>
                </a:gradFill>
                <a:latin typeface="Segoe UI"/>
              </a:rPr>
              <a:t>“</a:t>
            </a:r>
            <a:r>
              <a:rPr sz="2400">
                <a:gradFill>
                  <a:gsLst>
                    <a:gs pos="1250">
                      <a:srgbClr val="00BCF2"/>
                    </a:gs>
                    <a:gs pos="100000">
                      <a:srgbClr val="00BCF2"/>
                    </a:gs>
                  </a:gsLst>
                  <a:lin ang="5400000" scaled="0"/>
                </a:gradFill>
                <a:latin typeface="Segoe UI"/>
              </a:rPr>
              <a:t>Kanban</a:t>
            </a:r>
            <a:r>
              <a:rPr sz="2400">
                <a:solidFill>
                  <a:srgbClr val="0072C6"/>
                </a:solidFill>
                <a:latin typeface="Segoe UI"/>
              </a:rPr>
              <a:t> </a:t>
            </a:r>
            <a:br>
              <a:rPr sz="2400">
                <a:solidFill>
                  <a:srgbClr val="0072C6"/>
                </a:solidFill>
                <a:latin typeface="Segoe UI"/>
              </a:rPr>
            </a:br>
            <a:r>
              <a:rPr sz="2400">
                <a:gradFill>
                  <a:gsLst>
                    <a:gs pos="1250">
                      <a:srgbClr val="FFFFFF"/>
                    </a:gs>
                    <a:gs pos="100000">
                      <a:srgbClr val="FFFFFF"/>
                    </a:gs>
                  </a:gsLst>
                </a:gradFill>
                <a:latin typeface="Segoe UI"/>
              </a:rPr>
              <a:t>for Ops?</a:t>
            </a:r>
            <a:r>
              <a:rPr sz="2400">
                <a:gradFill>
                  <a:gsLst>
                    <a:gs pos="1250">
                      <a:srgbClr val="FFFFFF"/>
                    </a:gs>
                    <a:gs pos="100000">
                      <a:srgbClr val="FFFFFF"/>
                    </a:gs>
                  </a:gsLst>
                  <a:lin ang="5400000" scaled="0"/>
                </a:gradFill>
                <a:latin typeface="Segoe UI"/>
              </a:rPr>
              <a:t>”</a:t>
            </a:r>
          </a:p>
        </p:txBody>
      </p:sp>
      <p:sp>
        <p:nvSpPr>
          <p:cNvPr id="7" name="Title 1"/>
          <p:cNvSpPr txBox="1">
            <a:spLocks/>
          </p:cNvSpPr>
          <p:nvPr/>
        </p:nvSpPr>
        <p:spPr>
          <a:xfrm>
            <a:off x="10294181" y="3303367"/>
            <a:ext cx="1820740" cy="83258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400" b="1">
                <a:gradFill>
                  <a:gsLst>
                    <a:gs pos="1250">
                      <a:srgbClr val="FFFFFF"/>
                    </a:gs>
                    <a:gs pos="100000">
                      <a:srgbClr val="FFFFFF"/>
                    </a:gs>
                  </a:gsLst>
                  <a:lin ang="5400000" scaled="0"/>
                </a:gradFill>
                <a:latin typeface="Segoe UI"/>
              </a:rPr>
              <a:t>“</a:t>
            </a:r>
            <a:r>
              <a:rPr sz="2400" b="1" err="1">
                <a:gradFill>
                  <a:gsLst>
                    <a:gs pos="1250">
                      <a:srgbClr val="FFFFFF"/>
                    </a:gs>
                    <a:gs pos="100000">
                      <a:srgbClr val="FFFFFF"/>
                    </a:gs>
                  </a:gsLst>
                  <a:lin ang="5400000" scaled="0"/>
                </a:gradFill>
                <a:latin typeface="Segoe UI"/>
              </a:rPr>
              <a:t>DevOps</a:t>
            </a:r>
            <a:r>
              <a:rPr sz="2400">
                <a:gradFill>
                  <a:gsLst>
                    <a:gs pos="1250">
                      <a:srgbClr val="FFFFFF"/>
                    </a:gs>
                    <a:gs pos="100000">
                      <a:srgbClr val="FFFFFF"/>
                    </a:gs>
                  </a:gsLst>
                  <a:lin ang="5400000" scaled="0"/>
                </a:gradFill>
                <a:latin typeface="Segoe UI"/>
              </a:rPr>
              <a:t> </a:t>
            </a:r>
            <a:br>
              <a:rPr sz="2400">
                <a:gradFill>
                  <a:gsLst>
                    <a:gs pos="1250">
                      <a:srgbClr val="FFFFFF"/>
                    </a:gs>
                    <a:gs pos="100000">
                      <a:srgbClr val="FFFFFF"/>
                    </a:gs>
                  </a:gsLst>
                  <a:lin ang="5400000" scaled="0"/>
                </a:gradFill>
                <a:latin typeface="Segoe UI"/>
              </a:rPr>
            </a:br>
            <a:r>
              <a:rPr sz="2400">
                <a:gradFill>
                  <a:gsLst>
                    <a:gs pos="1250">
                      <a:srgbClr val="FFFFFF"/>
                    </a:gs>
                    <a:gs pos="100000">
                      <a:srgbClr val="FFFFFF"/>
                    </a:gs>
                  </a:gsLst>
                  <a:lin ang="5400000" scaled="0"/>
                </a:gradFill>
                <a:latin typeface="Segoe UI"/>
              </a:rPr>
              <a:t>is feature </a:t>
            </a:r>
            <a:r>
              <a:rPr sz="2400">
                <a:gradFill>
                  <a:gsLst>
                    <a:gs pos="1250">
                      <a:srgbClr val="00BCF2"/>
                    </a:gs>
                    <a:gs pos="100000">
                      <a:srgbClr val="00BCF2"/>
                    </a:gs>
                  </a:gsLst>
                </a:gradFill>
                <a:latin typeface="Segoe UI"/>
              </a:rPr>
              <a:t>switches</a:t>
            </a:r>
            <a:r>
              <a:rPr sz="2400">
                <a:gradFill>
                  <a:gsLst>
                    <a:gs pos="1250">
                      <a:srgbClr val="FFFFFF"/>
                    </a:gs>
                    <a:gs pos="100000">
                      <a:srgbClr val="FFFFFF"/>
                    </a:gs>
                  </a:gsLst>
                </a:gradFill>
                <a:latin typeface="Segoe UI"/>
              </a:rPr>
              <a:t>”</a:t>
            </a:r>
          </a:p>
        </p:txBody>
      </p:sp>
      <p:sp>
        <p:nvSpPr>
          <p:cNvPr id="8" name="Title 1"/>
          <p:cNvSpPr txBox="1">
            <a:spLocks/>
          </p:cNvSpPr>
          <p:nvPr/>
        </p:nvSpPr>
        <p:spPr>
          <a:xfrm>
            <a:off x="413265" y="5437809"/>
            <a:ext cx="2269205" cy="885849"/>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400" b="1">
                <a:gradFill>
                  <a:gsLst>
                    <a:gs pos="1250">
                      <a:srgbClr val="FFFFFF"/>
                    </a:gs>
                    <a:gs pos="100000">
                      <a:srgbClr val="FFFFFF"/>
                    </a:gs>
                  </a:gsLst>
                  <a:lin ang="5400000" scaled="0"/>
                </a:gradFill>
                <a:latin typeface="Segoe UI"/>
              </a:rPr>
              <a:t>“</a:t>
            </a:r>
            <a:r>
              <a:rPr sz="2400" b="1" err="1">
                <a:gradFill>
                  <a:gsLst>
                    <a:gs pos="1250">
                      <a:srgbClr val="FFFFFF"/>
                    </a:gs>
                    <a:gs pos="100000">
                      <a:srgbClr val="FFFFFF"/>
                    </a:gs>
                  </a:gsLst>
                  <a:lin ang="5400000" scaled="0"/>
                </a:gradFill>
                <a:latin typeface="Segoe UI"/>
              </a:rPr>
              <a:t>DevOps</a:t>
            </a:r>
            <a:r>
              <a:rPr sz="2400">
                <a:gradFill>
                  <a:gsLst>
                    <a:gs pos="1250">
                      <a:srgbClr val="FFFFFF"/>
                    </a:gs>
                    <a:gs pos="100000">
                      <a:srgbClr val="FFFFFF"/>
                    </a:gs>
                  </a:gsLst>
                  <a:lin ang="5400000" scaled="0"/>
                </a:gradFill>
                <a:latin typeface="Segoe UI"/>
              </a:rPr>
              <a:t> </a:t>
            </a:r>
            <a:br>
              <a:rPr sz="2400">
                <a:gradFill>
                  <a:gsLst>
                    <a:gs pos="1250">
                      <a:srgbClr val="FFFFFF"/>
                    </a:gs>
                    <a:gs pos="100000">
                      <a:srgbClr val="FFFFFF"/>
                    </a:gs>
                  </a:gsLst>
                  <a:lin ang="5400000" scaled="0"/>
                </a:gradFill>
                <a:latin typeface="Segoe UI"/>
              </a:rPr>
            </a:br>
            <a:r>
              <a:rPr sz="2400">
                <a:gradFill>
                  <a:gsLst>
                    <a:gs pos="1250">
                      <a:srgbClr val="FFFFFF"/>
                    </a:gs>
                    <a:gs pos="100000">
                      <a:srgbClr val="FFFFFF"/>
                    </a:gs>
                  </a:gsLst>
                  <a:lin ang="5400000" scaled="0"/>
                </a:gradFill>
                <a:latin typeface="Segoe UI"/>
              </a:rPr>
              <a:t>is </a:t>
            </a:r>
            <a:r>
              <a:rPr sz="2400" dirty="0">
                <a:gradFill>
                  <a:gsLst>
                    <a:gs pos="1250">
                      <a:srgbClr val="FCB614"/>
                    </a:gs>
                    <a:gs pos="100000">
                      <a:srgbClr val="FCB614"/>
                    </a:gs>
                  </a:gsLst>
                </a:gradFill>
                <a:latin typeface="Segoe UI"/>
              </a:rPr>
              <a:t>small </a:t>
            </a:r>
            <a:r>
              <a:rPr sz="2400">
                <a:gradFill>
                  <a:gsLst>
                    <a:gs pos="1250">
                      <a:srgbClr val="FFFFFF"/>
                    </a:gs>
                    <a:gs pos="100000">
                      <a:srgbClr val="FFFFFF"/>
                    </a:gs>
                  </a:gsLst>
                  <a:lin ang="5400000" scaled="0"/>
                </a:gradFill>
                <a:latin typeface="Segoe UI"/>
              </a:rPr>
              <a:t>deployments”</a:t>
            </a:r>
          </a:p>
        </p:txBody>
      </p:sp>
      <p:grpSp>
        <p:nvGrpSpPr>
          <p:cNvPr id="4" name="Group 3"/>
          <p:cNvGrpSpPr/>
          <p:nvPr/>
        </p:nvGrpSpPr>
        <p:grpSpPr>
          <a:xfrm>
            <a:off x="3932238" y="913044"/>
            <a:ext cx="1749648" cy="1244184"/>
            <a:chOff x="3079640" y="393786"/>
            <a:chExt cx="1842453" cy="1310178"/>
          </a:xfrm>
        </p:grpSpPr>
        <p:sp>
          <p:nvSpPr>
            <p:cNvPr id="10" name="Rectangle 9"/>
            <p:cNvSpPr/>
            <p:nvPr/>
          </p:nvSpPr>
          <p:spPr bwMode="auto">
            <a:xfrm>
              <a:off x="3079640" y="393786"/>
              <a:ext cx="1842453" cy="872728"/>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a:gradFill>
                    <a:gsLst>
                      <a:gs pos="2917">
                        <a:srgbClr val="FFFFFF"/>
                      </a:gs>
                      <a:gs pos="30000">
                        <a:srgbClr val="FFFFFF"/>
                      </a:gs>
                    </a:gsLst>
                    <a:lin ang="5400000" scaled="0"/>
                  </a:gradFill>
                  <a:cs typeface="Segoe UI" panose="020B0502040204020203" pitchFamily="34" charset="0"/>
                </a:rPr>
                <a:t>It’s </a:t>
              </a:r>
              <a:r>
                <a:rPr lang="en-US" sz="2000" dirty="0" err="1">
                  <a:gradFill>
                    <a:gsLst>
                      <a:gs pos="2917">
                        <a:srgbClr val="FFFFFF"/>
                      </a:gs>
                      <a:gs pos="30000">
                        <a:srgbClr val="FFFFFF"/>
                      </a:gs>
                    </a:gsLst>
                    <a:lin ang="5400000" scaled="0"/>
                  </a:gradFill>
                  <a:cs typeface="Segoe UI" panose="020B0502040204020203" pitchFamily="34" charset="0"/>
                </a:rPr>
                <a:t>DevOps</a:t>
              </a:r>
              <a:r>
                <a:rPr lang="en-US" sz="2000" dirty="0">
                  <a:gradFill>
                    <a:gsLst>
                      <a:gs pos="2917">
                        <a:srgbClr val="FFFFFF"/>
                      </a:gs>
                      <a:gs pos="30000">
                        <a:srgbClr val="FFFFFF"/>
                      </a:gs>
                    </a:gsLst>
                    <a:lin ang="5400000" scaled="0"/>
                  </a:gradFill>
                  <a:cs typeface="Segoe UI" panose="020B0502040204020203" pitchFamily="34" charset="0"/>
                </a:rPr>
                <a:t>!</a:t>
              </a:r>
            </a:p>
          </p:txBody>
        </p:sp>
        <p:sp>
          <p:nvSpPr>
            <p:cNvPr id="15" name="Right Triangle 14"/>
            <p:cNvSpPr/>
            <p:nvPr/>
          </p:nvSpPr>
          <p:spPr bwMode="auto">
            <a:xfrm flipH="1" flipV="1">
              <a:off x="4272301" y="1266514"/>
              <a:ext cx="505776" cy="437450"/>
            </a:xfrm>
            <a:prstGeom prst="rtTriangle">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p:cNvGrpSpPr/>
          <p:nvPr/>
        </p:nvGrpSpPr>
        <p:grpSpPr>
          <a:xfrm>
            <a:off x="2618283" y="3623312"/>
            <a:ext cx="1433355" cy="1019266"/>
            <a:chOff x="3079640" y="393786"/>
            <a:chExt cx="1842453" cy="1310178"/>
          </a:xfrm>
        </p:grpSpPr>
        <p:sp>
          <p:nvSpPr>
            <p:cNvPr id="17" name="Rectangle 16"/>
            <p:cNvSpPr/>
            <p:nvPr/>
          </p:nvSpPr>
          <p:spPr bwMode="auto">
            <a:xfrm>
              <a:off x="3079640" y="393786"/>
              <a:ext cx="1842453" cy="872728"/>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gradFill>
                    <a:gsLst>
                      <a:gs pos="2917">
                        <a:srgbClr val="FFFFFF"/>
                      </a:gs>
                      <a:gs pos="30000">
                        <a:srgbClr val="FFFFFF"/>
                      </a:gs>
                    </a:gsLst>
                    <a:lin ang="5400000" scaled="0"/>
                  </a:gradFill>
                  <a:cs typeface="Segoe UI" panose="020B0502040204020203" pitchFamily="34" charset="0"/>
                </a:rPr>
                <a:t>It’s </a:t>
              </a:r>
              <a:r>
                <a:rPr lang="en-US" sz="1600" dirty="0" err="1">
                  <a:gradFill>
                    <a:gsLst>
                      <a:gs pos="2917">
                        <a:srgbClr val="FFFFFF"/>
                      </a:gs>
                      <a:gs pos="30000">
                        <a:srgbClr val="FFFFFF"/>
                      </a:gs>
                    </a:gsLst>
                    <a:lin ang="5400000" scaled="0"/>
                  </a:gradFill>
                  <a:cs typeface="Segoe UI" panose="020B0502040204020203" pitchFamily="34" charset="0"/>
                </a:rPr>
                <a:t>DevOps</a:t>
              </a:r>
              <a:r>
                <a:rPr lang="en-US" sz="1600" dirty="0">
                  <a:gradFill>
                    <a:gsLst>
                      <a:gs pos="2917">
                        <a:srgbClr val="FFFFFF"/>
                      </a:gs>
                      <a:gs pos="30000">
                        <a:srgbClr val="FFFFFF"/>
                      </a:gs>
                    </a:gsLst>
                    <a:lin ang="5400000" scaled="0"/>
                  </a:gradFill>
                  <a:cs typeface="Segoe UI" panose="020B0502040204020203" pitchFamily="34" charset="0"/>
                </a:rPr>
                <a:t>!</a:t>
              </a:r>
            </a:p>
          </p:txBody>
        </p:sp>
        <p:sp>
          <p:nvSpPr>
            <p:cNvPr id="18" name="Right Triangle 17"/>
            <p:cNvSpPr/>
            <p:nvPr/>
          </p:nvSpPr>
          <p:spPr bwMode="auto">
            <a:xfrm flipH="1" flipV="1">
              <a:off x="3323442" y="1266513"/>
              <a:ext cx="505777" cy="437451"/>
            </a:xfrm>
            <a:prstGeom prst="rtTriangle">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 name="Group 18"/>
          <p:cNvGrpSpPr/>
          <p:nvPr/>
        </p:nvGrpSpPr>
        <p:grpSpPr>
          <a:xfrm>
            <a:off x="7912741" y="3363923"/>
            <a:ext cx="1819129" cy="1293592"/>
            <a:chOff x="3079640" y="393786"/>
            <a:chExt cx="1842453" cy="1310178"/>
          </a:xfrm>
        </p:grpSpPr>
        <p:sp>
          <p:nvSpPr>
            <p:cNvPr id="20" name="Rectangle 19"/>
            <p:cNvSpPr/>
            <p:nvPr/>
          </p:nvSpPr>
          <p:spPr bwMode="auto">
            <a:xfrm>
              <a:off x="3079640" y="393786"/>
              <a:ext cx="1842453" cy="872728"/>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dirty="0">
                  <a:gradFill>
                    <a:gsLst>
                      <a:gs pos="2917">
                        <a:srgbClr val="FFFFFF"/>
                      </a:gs>
                      <a:gs pos="30000">
                        <a:srgbClr val="FFFFFF"/>
                      </a:gs>
                    </a:gsLst>
                    <a:lin ang="5400000" scaled="0"/>
                  </a:gradFill>
                  <a:cs typeface="Segoe UI" panose="020B0502040204020203" pitchFamily="34" charset="0"/>
                </a:rPr>
                <a:t>It’s </a:t>
              </a:r>
              <a:r>
                <a:rPr lang="en-US" dirty="0" err="1">
                  <a:gradFill>
                    <a:gsLst>
                      <a:gs pos="2917">
                        <a:srgbClr val="FFFFFF"/>
                      </a:gs>
                      <a:gs pos="30000">
                        <a:srgbClr val="FFFFFF"/>
                      </a:gs>
                    </a:gsLst>
                    <a:lin ang="5400000" scaled="0"/>
                  </a:gradFill>
                  <a:cs typeface="Segoe UI" panose="020B0502040204020203" pitchFamily="34" charset="0"/>
                </a:rPr>
                <a:t>DevOps</a:t>
              </a:r>
              <a:r>
                <a:rPr lang="en-US" dirty="0">
                  <a:gradFill>
                    <a:gsLst>
                      <a:gs pos="2917">
                        <a:srgbClr val="FFFFFF"/>
                      </a:gs>
                      <a:gs pos="30000">
                        <a:srgbClr val="FFFFFF"/>
                      </a:gs>
                    </a:gsLst>
                    <a:lin ang="5400000" scaled="0"/>
                  </a:gradFill>
                  <a:cs typeface="Segoe UI" panose="020B0502040204020203" pitchFamily="34" charset="0"/>
                </a:rPr>
                <a:t>!</a:t>
              </a:r>
            </a:p>
          </p:txBody>
        </p:sp>
        <p:sp>
          <p:nvSpPr>
            <p:cNvPr id="21" name="Right Triangle 20"/>
            <p:cNvSpPr/>
            <p:nvPr/>
          </p:nvSpPr>
          <p:spPr bwMode="auto">
            <a:xfrm flipV="1">
              <a:off x="4181590" y="1266513"/>
              <a:ext cx="505777" cy="437451"/>
            </a:xfrm>
            <a:prstGeom prst="rtTriangle">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p:cNvGrpSpPr/>
          <p:nvPr/>
        </p:nvGrpSpPr>
        <p:grpSpPr>
          <a:xfrm>
            <a:off x="6093354" y="3158525"/>
            <a:ext cx="1433355" cy="1019266"/>
            <a:chOff x="3079640" y="393786"/>
            <a:chExt cx="1842453" cy="1310178"/>
          </a:xfrm>
        </p:grpSpPr>
        <p:sp>
          <p:nvSpPr>
            <p:cNvPr id="23" name="Rectangle 22"/>
            <p:cNvSpPr/>
            <p:nvPr/>
          </p:nvSpPr>
          <p:spPr bwMode="auto">
            <a:xfrm>
              <a:off x="3079640" y="393786"/>
              <a:ext cx="1842453" cy="872728"/>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gradFill>
                    <a:gsLst>
                      <a:gs pos="2917">
                        <a:srgbClr val="FFFFFF"/>
                      </a:gs>
                      <a:gs pos="30000">
                        <a:srgbClr val="FFFFFF"/>
                      </a:gs>
                    </a:gsLst>
                    <a:lin ang="5400000" scaled="0"/>
                  </a:gradFill>
                  <a:cs typeface="Segoe UI" panose="020B0502040204020203" pitchFamily="34" charset="0"/>
                </a:rPr>
                <a:t>It’s </a:t>
              </a:r>
              <a:r>
                <a:rPr lang="en-US" sz="1600" dirty="0" err="1">
                  <a:gradFill>
                    <a:gsLst>
                      <a:gs pos="2917">
                        <a:srgbClr val="FFFFFF"/>
                      </a:gs>
                      <a:gs pos="30000">
                        <a:srgbClr val="FFFFFF"/>
                      </a:gs>
                    </a:gsLst>
                    <a:lin ang="5400000" scaled="0"/>
                  </a:gradFill>
                  <a:cs typeface="Segoe UI" panose="020B0502040204020203" pitchFamily="34" charset="0"/>
                </a:rPr>
                <a:t>DevOps</a:t>
              </a:r>
              <a:r>
                <a:rPr lang="en-US" sz="1600" dirty="0">
                  <a:gradFill>
                    <a:gsLst>
                      <a:gs pos="2917">
                        <a:srgbClr val="FFFFFF"/>
                      </a:gs>
                      <a:gs pos="30000">
                        <a:srgbClr val="FFFFFF"/>
                      </a:gs>
                    </a:gsLst>
                    <a:lin ang="5400000" scaled="0"/>
                  </a:gradFill>
                  <a:cs typeface="Segoe UI" panose="020B0502040204020203" pitchFamily="34" charset="0"/>
                </a:rPr>
                <a:t>!</a:t>
              </a:r>
            </a:p>
          </p:txBody>
        </p:sp>
        <p:sp>
          <p:nvSpPr>
            <p:cNvPr id="24" name="Right Triangle 23"/>
            <p:cNvSpPr/>
            <p:nvPr/>
          </p:nvSpPr>
          <p:spPr bwMode="auto">
            <a:xfrm flipV="1">
              <a:off x="3323442" y="1266513"/>
              <a:ext cx="505777" cy="437451"/>
            </a:xfrm>
            <a:prstGeom prst="rtTriangle">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002297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20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300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40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028974-0F82-481B-AA83-C9F856A3CF61}"/>
              </a:ext>
            </a:extLst>
          </p:cNvPr>
          <p:cNvSpPr>
            <a:spLocks noGrp="1"/>
          </p:cNvSpPr>
          <p:nvPr>
            <p:ph type="body" sz="quarter" idx="10"/>
          </p:nvPr>
        </p:nvSpPr>
        <p:spPr>
          <a:xfrm>
            <a:off x="274638" y="1212850"/>
            <a:ext cx="11887200" cy="5370701"/>
          </a:xfrm>
        </p:spPr>
        <p:txBody>
          <a:bodyPr/>
          <a:lstStyle/>
          <a:p>
            <a:r>
              <a:rPr lang="en-US" dirty="0"/>
              <a:t>DevOps is the union of </a:t>
            </a:r>
            <a:r>
              <a:rPr lang="en-US" dirty="0">
                <a:solidFill>
                  <a:srgbClr val="FFC000"/>
                </a:solidFill>
              </a:rPr>
              <a:t>people</a:t>
            </a:r>
            <a:r>
              <a:rPr lang="en-US" dirty="0"/>
              <a:t>, </a:t>
            </a:r>
            <a:r>
              <a:rPr lang="en-US" dirty="0">
                <a:solidFill>
                  <a:srgbClr val="FFC000"/>
                </a:solidFill>
              </a:rPr>
              <a:t>process</a:t>
            </a:r>
            <a:r>
              <a:rPr lang="en-US" dirty="0"/>
              <a:t>, and </a:t>
            </a:r>
            <a:r>
              <a:rPr lang="en-US" dirty="0">
                <a:solidFill>
                  <a:srgbClr val="FFC000"/>
                </a:solidFill>
              </a:rPr>
              <a:t>products</a:t>
            </a:r>
            <a:r>
              <a:rPr lang="en-US" dirty="0"/>
              <a:t> to enable continuous delivery of value to our end users.</a:t>
            </a:r>
          </a:p>
          <a:p>
            <a:endParaRPr lang="en-US" dirty="0"/>
          </a:p>
          <a:p>
            <a:r>
              <a:rPr lang="en-US" dirty="0"/>
              <a:t>You cannot buy DevOps and install it. DevOps is not just automation or infrastructure as code. DevOps is people following a process enabled by products to deliver value to end users.</a:t>
            </a:r>
          </a:p>
          <a:p>
            <a:pPr marL="0" indent="0" algn="r">
              <a:buNone/>
            </a:pPr>
            <a:r>
              <a:rPr lang="en-US" sz="1100" dirty="0">
                <a:solidFill>
                  <a:srgbClr val="FFFFFF"/>
                </a:solidFill>
                <a:latin typeface="Segoe UI Semilight" panose="020B0402040204020203" pitchFamily="34" charset="0"/>
                <a:cs typeface="Segoe UI Semilight" panose="020B0402040204020203" pitchFamily="34" charset="0"/>
              </a:rPr>
              <a:t>Donovan Brown</a:t>
            </a:r>
          </a:p>
          <a:p>
            <a:pPr marL="0" indent="0" algn="r">
              <a:buNone/>
            </a:pPr>
            <a:r>
              <a:rPr lang="en-US" sz="1100" dirty="0">
                <a:solidFill>
                  <a:srgbClr val="FFFFFF"/>
                </a:solidFill>
                <a:latin typeface="Segoe UI Semilight" panose="020B0402040204020203" pitchFamily="34" charset="0"/>
                <a:cs typeface="Segoe UI Semilight" panose="020B0402040204020203" pitchFamily="34" charset="0"/>
              </a:rPr>
              <a:t>Microsoft DevOps Program Manager</a:t>
            </a:r>
          </a:p>
        </p:txBody>
      </p:sp>
      <p:sp>
        <p:nvSpPr>
          <p:cNvPr id="3" name="Title 2">
            <a:extLst>
              <a:ext uri="{FF2B5EF4-FFF2-40B4-BE49-F238E27FC236}">
                <a16:creationId xmlns:a16="http://schemas.microsoft.com/office/drawing/2014/main" id="{90E08EB6-A928-4929-9558-1390E3824597}"/>
              </a:ext>
            </a:extLst>
          </p:cNvPr>
          <p:cNvSpPr>
            <a:spLocks noGrp="1"/>
          </p:cNvSpPr>
          <p:nvPr>
            <p:ph type="title"/>
          </p:nvPr>
        </p:nvSpPr>
        <p:spPr/>
        <p:txBody>
          <a:bodyPr/>
          <a:lstStyle/>
          <a:p>
            <a:r>
              <a:rPr lang="en-US" dirty="0"/>
              <a:t>DevOps Definition </a:t>
            </a:r>
          </a:p>
        </p:txBody>
      </p:sp>
    </p:spTree>
    <p:extLst>
      <p:ext uri="{BB962C8B-B14F-4D97-AF65-F5344CB8AC3E}">
        <p14:creationId xmlns:p14="http://schemas.microsoft.com/office/powerpoint/2010/main" val="3611275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 calcmode="lin" valueType="num">
                                      <p:cBhvr additive="base">
                                        <p:cTn id="14"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The Three Stage Conversation</a:t>
            </a:r>
          </a:p>
        </p:txBody>
      </p:sp>
      <p:grpSp>
        <p:nvGrpSpPr>
          <p:cNvPr id="30" name="Group 29"/>
          <p:cNvGrpSpPr/>
          <p:nvPr/>
        </p:nvGrpSpPr>
        <p:grpSpPr>
          <a:xfrm>
            <a:off x="8208491" y="1917295"/>
            <a:ext cx="3651001" cy="4592576"/>
            <a:chOff x="8208491" y="1917295"/>
            <a:chExt cx="3651001" cy="4592576"/>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4238" y="1917295"/>
              <a:ext cx="2480148" cy="3533783"/>
            </a:xfrm>
            <a:prstGeom prst="rect">
              <a:avLst/>
            </a:prstGeom>
          </p:spPr>
        </p:pic>
        <p:grpSp>
          <p:nvGrpSpPr>
            <p:cNvPr id="19" name="Group 18"/>
            <p:cNvGrpSpPr/>
            <p:nvPr/>
          </p:nvGrpSpPr>
          <p:grpSpPr>
            <a:xfrm>
              <a:off x="8208491" y="5622366"/>
              <a:ext cx="3651001" cy="887505"/>
              <a:chOff x="8486329" y="5622366"/>
              <a:chExt cx="3651001" cy="887505"/>
            </a:xfrm>
          </p:grpSpPr>
          <p:sp>
            <p:nvSpPr>
              <p:cNvPr id="15" name="Rectangle 14"/>
              <p:cNvSpPr/>
              <p:nvPr/>
            </p:nvSpPr>
            <p:spPr bwMode="auto">
              <a:xfrm>
                <a:off x="8486329" y="5622366"/>
                <a:ext cx="914400" cy="887505"/>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5400" b="1" dirty="0">
                    <a:ln w="0"/>
                    <a:gradFill>
                      <a:gsLst>
                        <a:gs pos="1250">
                          <a:srgbClr val="002050"/>
                        </a:gs>
                        <a:gs pos="100000">
                          <a:srgbClr val="002050"/>
                        </a:gs>
                      </a:gsLst>
                      <a:lin ang="0" scaled="0"/>
                    </a:gradFill>
                  </a:rPr>
                  <a:t>3</a:t>
                </a:r>
              </a:p>
            </p:txBody>
          </p:sp>
          <p:sp>
            <p:nvSpPr>
              <p:cNvPr id="16" name="Rectangle 15"/>
              <p:cNvSpPr/>
              <p:nvPr/>
            </p:nvSpPr>
            <p:spPr bwMode="auto">
              <a:xfrm>
                <a:off x="9418638" y="5622366"/>
                <a:ext cx="2718692" cy="887505"/>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0" bIns="46637" numCol="1" rtlCol="0" anchor="ctr" anchorCtr="0" compatLnSpc="1">
                <a:prstTxWarp prst="textNoShape">
                  <a:avLst/>
                </a:prstTxWarp>
              </a:bodyPr>
              <a:lstStyle/>
              <a:p>
                <a:pPr defTabSz="932472" fontAlgn="base">
                  <a:spcBef>
                    <a:spcPct val="0"/>
                  </a:spcBef>
                  <a:spcAft>
                    <a:spcPct val="0"/>
                  </a:spcAft>
                </a:pPr>
                <a:r>
                  <a:rPr lang="en-US" sz="4000" dirty="0">
                    <a:ln w="0"/>
                    <a:gradFill>
                      <a:gsLst>
                        <a:gs pos="1250">
                          <a:srgbClr val="002050"/>
                        </a:gs>
                        <a:gs pos="100000">
                          <a:srgbClr val="002050"/>
                        </a:gs>
                      </a:gsLst>
                      <a:lin ang="0" scaled="0"/>
                    </a:gradFill>
                    <a:latin typeface="Segoe UI Light"/>
                  </a:rPr>
                  <a:t>Products</a:t>
                </a:r>
              </a:p>
            </p:txBody>
          </p:sp>
        </p:grpSp>
      </p:grpSp>
      <p:grpSp>
        <p:nvGrpSpPr>
          <p:cNvPr id="29" name="Group 28"/>
          <p:cNvGrpSpPr/>
          <p:nvPr/>
        </p:nvGrpSpPr>
        <p:grpSpPr>
          <a:xfrm>
            <a:off x="4359987" y="2125663"/>
            <a:ext cx="3651001" cy="4384208"/>
            <a:chOff x="4359987" y="2125663"/>
            <a:chExt cx="3651001" cy="4384208"/>
          </a:xfrm>
        </p:grpSpPr>
        <p:grpSp>
          <p:nvGrpSpPr>
            <p:cNvPr id="5" name="Group 4"/>
            <p:cNvGrpSpPr/>
            <p:nvPr/>
          </p:nvGrpSpPr>
          <p:grpSpPr>
            <a:xfrm>
              <a:off x="4359987" y="5622366"/>
              <a:ext cx="3651001" cy="887505"/>
              <a:chOff x="4591554" y="5622366"/>
              <a:chExt cx="3651001" cy="887505"/>
            </a:xfrm>
          </p:grpSpPr>
          <p:sp>
            <p:nvSpPr>
              <p:cNvPr id="13" name="Rectangle 12"/>
              <p:cNvSpPr/>
              <p:nvPr/>
            </p:nvSpPr>
            <p:spPr bwMode="auto">
              <a:xfrm>
                <a:off x="4591554" y="5622366"/>
                <a:ext cx="914400" cy="887505"/>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5400" b="1" dirty="0">
                    <a:ln w="0"/>
                    <a:gradFill>
                      <a:gsLst>
                        <a:gs pos="1250">
                          <a:srgbClr val="002050"/>
                        </a:gs>
                        <a:gs pos="100000">
                          <a:srgbClr val="002050"/>
                        </a:gs>
                      </a:gsLst>
                      <a:lin ang="0" scaled="0"/>
                    </a:gradFill>
                  </a:rPr>
                  <a:t>2</a:t>
                </a:r>
              </a:p>
            </p:txBody>
          </p:sp>
          <p:sp>
            <p:nvSpPr>
              <p:cNvPr id="14" name="Rectangle 13"/>
              <p:cNvSpPr/>
              <p:nvPr/>
            </p:nvSpPr>
            <p:spPr bwMode="auto">
              <a:xfrm>
                <a:off x="5523863" y="5622366"/>
                <a:ext cx="2718692" cy="887505"/>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0" bIns="46637" numCol="1" rtlCol="0" anchor="ctr" anchorCtr="0" compatLnSpc="1">
                <a:prstTxWarp prst="textNoShape">
                  <a:avLst/>
                </a:prstTxWarp>
              </a:bodyPr>
              <a:lstStyle/>
              <a:p>
                <a:pPr defTabSz="932472" fontAlgn="base">
                  <a:spcBef>
                    <a:spcPct val="0"/>
                  </a:spcBef>
                  <a:spcAft>
                    <a:spcPct val="0"/>
                  </a:spcAft>
                </a:pPr>
                <a:r>
                  <a:rPr lang="en-US" sz="4000" dirty="0">
                    <a:ln w="0"/>
                    <a:gradFill>
                      <a:gsLst>
                        <a:gs pos="1250">
                          <a:srgbClr val="002050"/>
                        </a:gs>
                        <a:gs pos="100000">
                          <a:srgbClr val="002050"/>
                        </a:gs>
                      </a:gsLst>
                      <a:lin ang="0" scaled="0"/>
                    </a:gradFill>
                    <a:latin typeface="Segoe UI Light"/>
                  </a:rPr>
                  <a:t>Process</a:t>
                </a:r>
              </a:p>
            </p:txBody>
          </p:sp>
        </p:gr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7187" y="2125663"/>
              <a:ext cx="2418073" cy="3306391"/>
            </a:xfrm>
            <a:prstGeom prst="rect">
              <a:avLst/>
            </a:prstGeom>
          </p:spPr>
        </p:pic>
      </p:grpSp>
      <p:grpSp>
        <p:nvGrpSpPr>
          <p:cNvPr id="28" name="Group 27"/>
          <p:cNvGrpSpPr/>
          <p:nvPr/>
        </p:nvGrpSpPr>
        <p:grpSpPr>
          <a:xfrm>
            <a:off x="511482" y="1673606"/>
            <a:ext cx="3651001" cy="4836265"/>
            <a:chOff x="511482" y="1673606"/>
            <a:chExt cx="3651001" cy="4836265"/>
          </a:xfrm>
        </p:grpSpPr>
        <p:grpSp>
          <p:nvGrpSpPr>
            <p:cNvPr id="4" name="Group 3"/>
            <p:cNvGrpSpPr/>
            <p:nvPr/>
          </p:nvGrpSpPr>
          <p:grpSpPr>
            <a:xfrm>
              <a:off x="511482" y="5622366"/>
              <a:ext cx="3651001" cy="887505"/>
              <a:chOff x="465444" y="5622366"/>
              <a:chExt cx="3651001" cy="887505"/>
            </a:xfrm>
          </p:grpSpPr>
          <p:sp>
            <p:nvSpPr>
              <p:cNvPr id="17" name="Rectangle 16"/>
              <p:cNvSpPr/>
              <p:nvPr/>
            </p:nvSpPr>
            <p:spPr bwMode="auto">
              <a:xfrm>
                <a:off x="465444" y="5622366"/>
                <a:ext cx="914400" cy="887505"/>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5400" b="1" dirty="0">
                    <a:ln w="0"/>
                    <a:gradFill>
                      <a:gsLst>
                        <a:gs pos="1250">
                          <a:srgbClr val="002050"/>
                        </a:gs>
                        <a:gs pos="100000">
                          <a:srgbClr val="002050"/>
                        </a:gs>
                      </a:gsLst>
                      <a:lin ang="0" scaled="0"/>
                    </a:gradFill>
                  </a:rPr>
                  <a:t>1</a:t>
                </a:r>
              </a:p>
            </p:txBody>
          </p:sp>
          <p:sp>
            <p:nvSpPr>
              <p:cNvPr id="18" name="Rectangle 17"/>
              <p:cNvSpPr/>
              <p:nvPr/>
            </p:nvSpPr>
            <p:spPr bwMode="auto">
              <a:xfrm>
                <a:off x="1397753" y="5622366"/>
                <a:ext cx="2718692" cy="887505"/>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0" bIns="46637" numCol="1" rtlCol="0" anchor="ctr" anchorCtr="0" compatLnSpc="1">
                <a:prstTxWarp prst="textNoShape">
                  <a:avLst/>
                </a:prstTxWarp>
              </a:bodyPr>
              <a:lstStyle/>
              <a:p>
                <a:pPr defTabSz="932472" fontAlgn="base">
                  <a:spcBef>
                    <a:spcPct val="0"/>
                  </a:spcBef>
                  <a:spcAft>
                    <a:spcPct val="0"/>
                  </a:spcAft>
                </a:pPr>
                <a:r>
                  <a:rPr lang="en-US" sz="4000" dirty="0">
                    <a:ln w="0"/>
                    <a:gradFill>
                      <a:gsLst>
                        <a:gs pos="1250">
                          <a:srgbClr val="002050"/>
                        </a:gs>
                        <a:gs pos="100000">
                          <a:srgbClr val="002050"/>
                        </a:gs>
                      </a:gsLst>
                      <a:lin ang="0" scaled="0"/>
                    </a:gradFill>
                    <a:latin typeface="Segoe UI Light"/>
                  </a:rPr>
                  <a:t>People</a:t>
                </a:r>
              </a:p>
            </p:txBody>
          </p:sp>
        </p:grpSp>
        <p:grpSp>
          <p:nvGrpSpPr>
            <p:cNvPr id="27" name="Group 26"/>
            <p:cNvGrpSpPr/>
            <p:nvPr/>
          </p:nvGrpSpPr>
          <p:grpSpPr>
            <a:xfrm>
              <a:off x="1186823" y="1673606"/>
              <a:ext cx="2413883" cy="3776282"/>
              <a:chOff x="1186823" y="1673606"/>
              <a:chExt cx="2413883" cy="3776282"/>
            </a:xfrm>
          </p:grpSpPr>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6823" y="1673606"/>
                <a:ext cx="1197403" cy="3776282"/>
              </a:xfrm>
              <a:prstGeom prst="rect">
                <a:avLst/>
              </a:prstGeom>
            </p:spPr>
          </p:pic>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90071" y="2795016"/>
                <a:ext cx="1110635" cy="2654872"/>
              </a:xfrm>
              <a:prstGeom prst="rect">
                <a:avLst/>
              </a:prstGeom>
            </p:spPr>
          </p:pic>
        </p:grpSp>
      </p:grpSp>
    </p:spTree>
    <p:extLst>
      <p:ext uri="{BB962C8B-B14F-4D97-AF65-F5344CB8AC3E}">
        <p14:creationId xmlns:p14="http://schemas.microsoft.com/office/powerpoint/2010/main" val="4180906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8" name="Text Box 8"/>
          <p:cNvSpPr txBox="1">
            <a:spLocks noChangeAspect="1" noChangeArrowheads="1"/>
          </p:cNvSpPr>
          <p:nvPr/>
        </p:nvSpPr>
        <p:spPr bwMode="auto">
          <a:xfrm>
            <a:off x="6946938" y="6505357"/>
            <a:ext cx="4943399" cy="261610"/>
          </a:xfrm>
          <a:prstGeom prst="rect">
            <a:avLst/>
          </a:prstGeom>
          <a:noFill/>
          <a:ln w="12700">
            <a:noFill/>
            <a:miter lim="800000"/>
            <a:headEnd/>
            <a:tailEnd/>
          </a:ln>
        </p:spPr>
        <p:txBody>
          <a:bodyPr wrap="square">
            <a:spAutoFit/>
          </a:bodyPr>
          <a:lstStyle/>
          <a:p>
            <a:pPr defTabSz="932559" eaLnBrk="0" hangingPunct="0"/>
            <a:r>
              <a:rPr lang="en-US" sz="1100" dirty="0">
                <a:solidFill>
                  <a:srgbClr val="FFFFFF"/>
                </a:solidFill>
                <a:latin typeface="Segoe UI Semilight" panose="020B0402040204020203" pitchFamily="34" charset="0"/>
                <a:cs typeface="Segoe UI Semilight" panose="020B0402040204020203" pitchFamily="34" charset="0"/>
              </a:rPr>
              <a:t>Gartner Security Conference presentation "Operation Zero Downtime," D. Scott </a:t>
            </a:r>
          </a:p>
        </p:txBody>
      </p:sp>
      <p:grpSp>
        <p:nvGrpSpPr>
          <p:cNvPr id="10244" name="Group 10243"/>
          <p:cNvGrpSpPr/>
          <p:nvPr/>
        </p:nvGrpSpPr>
        <p:grpSpPr>
          <a:xfrm>
            <a:off x="4134331" y="1163124"/>
            <a:ext cx="4608512" cy="1194844"/>
            <a:chOff x="3938860" y="1163124"/>
            <a:chExt cx="4608512" cy="1194844"/>
          </a:xfrm>
        </p:grpSpPr>
        <p:sp>
          <p:nvSpPr>
            <p:cNvPr id="8" name="Left-Right Arrow 7"/>
            <p:cNvSpPr/>
            <p:nvPr/>
          </p:nvSpPr>
          <p:spPr bwMode="auto">
            <a:xfrm>
              <a:off x="3938860" y="1163124"/>
              <a:ext cx="4608512" cy="1194844"/>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 Box 15"/>
            <p:cNvSpPr txBox="1">
              <a:spLocks noChangeArrowheads="1"/>
            </p:cNvSpPr>
            <p:nvPr/>
          </p:nvSpPr>
          <p:spPr bwMode="auto">
            <a:xfrm>
              <a:off x="5401009" y="1585381"/>
              <a:ext cx="1684214" cy="350330"/>
            </a:xfrm>
            <a:prstGeom prst="rect">
              <a:avLst/>
            </a:prstGeom>
            <a:noFill/>
            <a:ln w="12700">
              <a:noFill/>
              <a:miter lim="800000"/>
              <a:headEnd/>
              <a:tailEnd/>
            </a:ln>
            <a:effectLst/>
          </p:spPr>
          <p:txBody>
            <a:bodyPr wrap="square" anchor="ctr">
              <a:spAutoFit/>
            </a:bodyPr>
            <a:lstStyle/>
            <a:p>
              <a:pPr algn="ctr" defTabSz="932559" eaLnBrk="0" hangingPunct="0">
                <a:defRPr/>
              </a:pPr>
              <a:r>
                <a:rPr lang="en-US" sz="1632" dirty="0">
                  <a:gradFill>
                    <a:gsLst>
                      <a:gs pos="0">
                        <a:srgbClr val="FFFFFF"/>
                      </a:gs>
                      <a:gs pos="100000">
                        <a:srgbClr val="FFFFFF"/>
                      </a:gs>
                    </a:gsLst>
                    <a:lin ang="5400000" scaled="0"/>
                  </a:gradFill>
                  <a:latin typeface="Segoe" pitchFamily="34" charset="0"/>
                </a:rPr>
                <a:t>OPERATIONS</a:t>
              </a:r>
              <a:endParaRPr lang="en-US" sz="1836" dirty="0">
                <a:gradFill>
                  <a:gsLst>
                    <a:gs pos="0">
                      <a:srgbClr val="FFFFFF"/>
                    </a:gs>
                    <a:gs pos="100000">
                      <a:srgbClr val="FFFFFF"/>
                    </a:gs>
                  </a:gsLst>
                  <a:lin ang="5400000" scaled="0"/>
                </a:gradFill>
                <a:effectLst>
                  <a:outerShdw blurRad="38100" dist="38100" dir="2700000" algn="tl">
                    <a:srgbClr val="000000"/>
                  </a:outerShdw>
                </a:effectLst>
                <a:latin typeface="Segoe" pitchFamily="34" charset="0"/>
              </a:endParaRPr>
            </a:p>
          </p:txBody>
        </p:sp>
      </p:grpSp>
      <p:sp>
        <p:nvSpPr>
          <p:cNvPr id="3" name="Title 2"/>
          <p:cNvSpPr>
            <a:spLocks noGrp="1"/>
          </p:cNvSpPr>
          <p:nvPr>
            <p:ph type="title"/>
          </p:nvPr>
        </p:nvSpPr>
        <p:spPr/>
        <p:txBody>
          <a:bodyPr/>
          <a:lstStyle/>
          <a:p>
            <a:r>
              <a:rPr lang="en-US" sz="5000" dirty="0"/>
              <a:t>People/Process is what % of downtime?</a:t>
            </a:r>
            <a:endParaRPr lang="da-DK" sz="5000" dirty="0"/>
          </a:p>
        </p:txBody>
      </p:sp>
      <p:grpSp>
        <p:nvGrpSpPr>
          <p:cNvPr id="94" name="Group 1"/>
          <p:cNvGrpSpPr/>
          <p:nvPr/>
        </p:nvGrpSpPr>
        <p:grpSpPr>
          <a:xfrm>
            <a:off x="1518596" y="2376810"/>
            <a:ext cx="5524234" cy="2353236"/>
            <a:chOff x="1518596" y="2376810"/>
            <a:chExt cx="5524234" cy="2353236"/>
          </a:xfrm>
        </p:grpSpPr>
        <p:grpSp>
          <p:nvGrpSpPr>
            <p:cNvPr id="91" name="Group 5"/>
            <p:cNvGrpSpPr/>
            <p:nvPr/>
          </p:nvGrpSpPr>
          <p:grpSpPr>
            <a:xfrm>
              <a:off x="4270777" y="3121281"/>
              <a:ext cx="2772053" cy="1608765"/>
              <a:chOff x="4270777" y="3121281"/>
              <a:chExt cx="2772053" cy="1608765"/>
            </a:xfrm>
          </p:grpSpPr>
          <p:sp>
            <p:nvSpPr>
              <p:cNvPr id="69" name="Freeform 14"/>
              <p:cNvSpPr/>
              <p:nvPr/>
            </p:nvSpPr>
            <p:spPr bwMode="auto">
              <a:xfrm rot="18900000">
                <a:off x="4270777" y="3121281"/>
                <a:ext cx="2772053" cy="1608765"/>
              </a:xfrm>
              <a:custGeom>
                <a:avLst/>
                <a:gdLst>
                  <a:gd name="connsiteX0" fmla="*/ 2772053 w 2772053"/>
                  <a:gd name="connsiteY0" fmla="*/ 451936 h 1608765"/>
                  <a:gd name="connsiteX1" fmla="*/ 1615225 w 2772053"/>
                  <a:gd name="connsiteY1" fmla="*/ 1608765 h 1608765"/>
                  <a:gd name="connsiteX2" fmla="*/ 0 w 2772053"/>
                  <a:gd name="connsiteY2" fmla="*/ 1608765 h 1608765"/>
                  <a:gd name="connsiteX3" fmla="*/ 5843 w 2772053"/>
                  <a:gd name="connsiteY3" fmla="*/ 1486403 h 1608765"/>
                  <a:gd name="connsiteX4" fmla="*/ 479831 w 2772053"/>
                  <a:gd name="connsiteY4" fmla="*/ 481511 h 1608765"/>
                  <a:gd name="connsiteX5" fmla="*/ 2679916 w 2772053"/>
                  <a:gd name="connsiteY5" fmla="*/ 368657 h 1608765"/>
                  <a:gd name="connsiteX6" fmla="*/ 2772053 w 2772053"/>
                  <a:gd name="connsiteY6" fmla="*/ 451936 h 160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2053" h="1608765">
                    <a:moveTo>
                      <a:pt x="2772053" y="451936"/>
                    </a:moveTo>
                    <a:lnTo>
                      <a:pt x="1615225" y="1608765"/>
                    </a:lnTo>
                    <a:lnTo>
                      <a:pt x="0" y="1608765"/>
                    </a:lnTo>
                    <a:lnTo>
                      <a:pt x="5843" y="1486403"/>
                    </a:lnTo>
                    <a:cubicBezTo>
                      <a:pt x="40953" y="1119626"/>
                      <a:pt x="198949" y="762393"/>
                      <a:pt x="479831" y="481511"/>
                    </a:cubicBezTo>
                    <a:cubicBezTo>
                      <a:pt x="1081720" y="-120378"/>
                      <a:pt x="2034202" y="-157996"/>
                      <a:pt x="2679916" y="368657"/>
                    </a:cubicBezTo>
                    <a:lnTo>
                      <a:pt x="2772053" y="451936"/>
                    </a:lnTo>
                    <a:close/>
                  </a:path>
                </a:pathLst>
              </a:cu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16"/>
              <p:cNvSpPr txBox="1"/>
              <p:nvPr/>
            </p:nvSpPr>
            <p:spPr>
              <a:xfrm>
                <a:off x="5090863" y="3625191"/>
                <a:ext cx="1148391" cy="738664"/>
              </a:xfrm>
              <a:prstGeom prst="rect">
                <a:avLst/>
              </a:prstGeom>
              <a:noFill/>
            </p:spPr>
            <p:txBody>
              <a:bodyPr wrap="none" lIns="182880" tIns="146304" rIns="182880" bIns="146304" rtlCol="0">
                <a:spAutoFit/>
              </a:bodyPr>
              <a:lstStyle/>
              <a:p>
                <a:pPr>
                  <a:lnSpc>
                    <a:spcPct val="90000"/>
                  </a:lnSpc>
                  <a:spcAft>
                    <a:spcPts val="600"/>
                  </a:spcAft>
                </a:pPr>
                <a:r>
                  <a:rPr lang="en-US" sz="3200" dirty="0">
                    <a:gradFill>
                      <a:gsLst>
                        <a:gs pos="2917">
                          <a:srgbClr val="FFFFFF"/>
                        </a:gs>
                        <a:gs pos="30000">
                          <a:srgbClr val="FFFFFF"/>
                        </a:gs>
                      </a:gsLst>
                      <a:lin ang="5400000" scaled="0"/>
                    </a:gradFill>
                  </a:rPr>
                  <a:t>40%</a:t>
                </a:r>
              </a:p>
            </p:txBody>
          </p:sp>
        </p:grpSp>
        <p:grpSp>
          <p:nvGrpSpPr>
            <p:cNvPr id="93" name="Group 6"/>
            <p:cNvGrpSpPr/>
            <p:nvPr/>
          </p:nvGrpSpPr>
          <p:grpSpPr>
            <a:xfrm>
              <a:off x="1518596" y="2376810"/>
              <a:ext cx="3789811" cy="1476986"/>
              <a:chOff x="1518596" y="2376810"/>
              <a:chExt cx="3789811" cy="1476986"/>
            </a:xfrm>
          </p:grpSpPr>
          <p:sp>
            <p:nvSpPr>
              <p:cNvPr id="5" name="Rectangle 9"/>
              <p:cNvSpPr>
                <a:spLocks noChangeArrowheads="1"/>
              </p:cNvSpPr>
              <p:nvPr/>
            </p:nvSpPr>
            <p:spPr bwMode="auto">
              <a:xfrm>
                <a:off x="1602742" y="2985866"/>
                <a:ext cx="3007580" cy="867930"/>
              </a:xfrm>
              <a:prstGeom prst="rect">
                <a:avLst/>
              </a:prstGeom>
              <a:noFill/>
              <a:ln w="12700">
                <a:noFill/>
                <a:miter lim="800000"/>
                <a:headEnd/>
                <a:tailEnd/>
              </a:ln>
              <a:effectLst/>
            </p:spPr>
            <p:txBody>
              <a:bodyPr wrap="square">
                <a:spAutoFit/>
              </a:bodyPr>
              <a:lstStyle/>
              <a:p>
                <a:pPr marL="234950" indent="-234950" defTabSz="932559">
                  <a:lnSpc>
                    <a:spcPct val="80000"/>
                  </a:lnSpc>
                  <a:spcBef>
                    <a:spcPct val="20000"/>
                  </a:spcBef>
                  <a:buFont typeface="Arial" panose="020B0604020202020204" pitchFamily="34" charset="0"/>
                  <a:buChar char="•"/>
                  <a:defRPr/>
                </a:pP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Change management</a:t>
                </a:r>
              </a:p>
              <a:p>
                <a:pPr marL="234950" indent="-234950" defTabSz="932559">
                  <a:lnSpc>
                    <a:spcPct val="80000"/>
                  </a:lnSpc>
                  <a:spcBef>
                    <a:spcPct val="20000"/>
                  </a:spcBef>
                  <a:buFont typeface="Arial" panose="020B0604020202020204" pitchFamily="34" charset="0"/>
                  <a:buChar char="•"/>
                  <a:defRPr/>
                </a:pP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Overloaded</a:t>
                </a:r>
              </a:p>
              <a:p>
                <a:pPr marL="234950" indent="-234950" defTabSz="932559">
                  <a:lnSpc>
                    <a:spcPct val="80000"/>
                  </a:lnSpc>
                  <a:spcBef>
                    <a:spcPct val="20000"/>
                  </a:spcBef>
                  <a:buFont typeface="Arial" panose="020B0604020202020204" pitchFamily="34" charset="0"/>
                  <a:buChar char="•"/>
                  <a:defRPr/>
                </a:pP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Weak problem detection</a:t>
                </a:r>
              </a:p>
            </p:txBody>
          </p:sp>
          <p:cxnSp>
            <p:nvCxnSpPr>
              <p:cNvPr id="34" name="Straight Connector 11"/>
              <p:cNvCxnSpPr/>
              <p:nvPr/>
            </p:nvCxnSpPr>
            <p:spPr>
              <a:xfrm>
                <a:off x="1681733" y="2864934"/>
                <a:ext cx="3052129" cy="0"/>
              </a:xfrm>
              <a:prstGeom prst="line">
                <a:avLst/>
              </a:prstGeom>
              <a:ln w="19050">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12"/>
              <p:cNvCxnSpPr/>
              <p:nvPr/>
            </p:nvCxnSpPr>
            <p:spPr>
              <a:xfrm>
                <a:off x="4733862" y="2864934"/>
                <a:ext cx="574545" cy="416304"/>
              </a:xfrm>
              <a:prstGeom prst="line">
                <a:avLst/>
              </a:prstGeom>
              <a:ln w="19050">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 name="TextBox 13"/>
              <p:cNvSpPr txBox="1"/>
              <p:nvPr/>
            </p:nvSpPr>
            <p:spPr>
              <a:xfrm>
                <a:off x="1518596" y="2376810"/>
                <a:ext cx="2897012"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rgbClr val="FFFFFF"/>
                        </a:gs>
                        <a:gs pos="30000">
                          <a:srgbClr val="FFFFFF"/>
                        </a:gs>
                      </a:gsLst>
                      <a:lin ang="5400000" scaled="0"/>
                    </a:gradFill>
                  </a:rPr>
                  <a:t>APPLICATION FAILURE</a:t>
                </a:r>
              </a:p>
            </p:txBody>
          </p:sp>
        </p:grpSp>
      </p:grpSp>
      <p:grpSp>
        <p:nvGrpSpPr>
          <p:cNvPr id="10243" name="Group 26"/>
          <p:cNvGrpSpPr/>
          <p:nvPr/>
        </p:nvGrpSpPr>
        <p:grpSpPr>
          <a:xfrm>
            <a:off x="2232441" y="4738196"/>
            <a:ext cx="5002550" cy="1776904"/>
            <a:chOff x="2232441" y="4738196"/>
            <a:chExt cx="5002550" cy="1776904"/>
          </a:xfrm>
        </p:grpSpPr>
        <p:sp>
          <p:nvSpPr>
            <p:cNvPr id="11" name="Rectangle 27"/>
            <p:cNvSpPr>
              <a:spLocks noChangeArrowheads="1"/>
            </p:cNvSpPr>
            <p:nvPr/>
          </p:nvSpPr>
          <p:spPr bwMode="auto">
            <a:xfrm>
              <a:off x="2339721" y="5647170"/>
              <a:ext cx="3164031" cy="867930"/>
            </a:xfrm>
            <a:prstGeom prst="rect">
              <a:avLst/>
            </a:prstGeom>
            <a:noFill/>
            <a:ln w="12700">
              <a:noFill/>
              <a:miter lim="800000"/>
              <a:headEnd/>
              <a:tailEnd/>
            </a:ln>
            <a:effectLst/>
          </p:spPr>
          <p:txBody>
            <a:bodyPr wrap="square">
              <a:spAutoFit/>
            </a:bodyPr>
            <a:lstStyle/>
            <a:p>
              <a:pPr marL="234950" indent="-234950" defTabSz="932559">
                <a:lnSpc>
                  <a:spcPct val="80000"/>
                </a:lnSpc>
                <a:spcBef>
                  <a:spcPct val="20000"/>
                </a:spcBef>
                <a:buFont typeface="Arial" panose="020B0604020202020204" pitchFamily="34" charset="0"/>
                <a:buChar char="•"/>
              </a:pP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Hardware/OS</a:t>
              </a:r>
            </a:p>
            <a:p>
              <a:pPr marL="234950" indent="-234950" defTabSz="932559">
                <a:lnSpc>
                  <a:spcPct val="80000"/>
                </a:lnSpc>
                <a:spcBef>
                  <a:spcPct val="20000"/>
                </a:spcBef>
                <a:buFont typeface="Arial" panose="020B0604020202020204" pitchFamily="34" charset="0"/>
                <a:buChar char="•"/>
              </a:pP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Network</a:t>
              </a:r>
            </a:p>
            <a:p>
              <a:pPr marL="234950" indent="-234950" defTabSz="932559">
                <a:lnSpc>
                  <a:spcPct val="80000"/>
                </a:lnSpc>
                <a:spcBef>
                  <a:spcPct val="20000"/>
                </a:spcBef>
                <a:buFont typeface="Arial" panose="020B0604020202020204" pitchFamily="34" charset="0"/>
                <a:buChar char="•"/>
              </a:pP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Power and disaster</a:t>
              </a:r>
            </a:p>
          </p:txBody>
        </p:sp>
        <p:sp>
          <p:nvSpPr>
            <p:cNvPr id="68" name="Freeform 28"/>
            <p:cNvSpPr/>
            <p:nvPr/>
          </p:nvSpPr>
          <p:spPr bwMode="auto">
            <a:xfrm rot="18900000">
              <a:off x="5636074" y="4738196"/>
              <a:ext cx="1598917" cy="1589074"/>
            </a:xfrm>
            <a:custGeom>
              <a:avLst/>
              <a:gdLst>
                <a:gd name="connsiteX0" fmla="*/ 1590760 w 1598917"/>
                <a:gd name="connsiteY0" fmla="*/ 0 h 1589074"/>
                <a:gd name="connsiteX1" fmla="*/ 1598917 w 1598917"/>
                <a:gd name="connsiteY1" fmla="*/ 8157 h 1589074"/>
                <a:gd name="connsiteX2" fmla="*/ 1598917 w 1598917"/>
                <a:gd name="connsiteY2" fmla="*/ 1589074 h 1589074"/>
                <a:gd name="connsiteX3" fmla="*/ 1483880 w 1598917"/>
                <a:gd name="connsiteY3" fmla="*/ 1583581 h 1589074"/>
                <a:gd name="connsiteX4" fmla="*/ 478988 w 1598917"/>
                <a:gd name="connsiteY4" fmla="*/ 1109593 h 1589074"/>
                <a:gd name="connsiteX5" fmla="*/ 5000 w 1598917"/>
                <a:gd name="connsiteY5" fmla="*/ 104701 h 1589074"/>
                <a:gd name="connsiteX6" fmla="*/ 0 w 1598917"/>
                <a:gd name="connsiteY6" fmla="*/ 0 h 1589074"/>
                <a:gd name="connsiteX7" fmla="*/ 1590760 w 1598917"/>
                <a:gd name="connsiteY7" fmla="*/ 0 h 158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8917" h="1589074">
                  <a:moveTo>
                    <a:pt x="1590760" y="0"/>
                  </a:moveTo>
                  <a:lnTo>
                    <a:pt x="1598917" y="8157"/>
                  </a:lnTo>
                  <a:lnTo>
                    <a:pt x="1598917" y="1589074"/>
                  </a:lnTo>
                  <a:lnTo>
                    <a:pt x="1483880" y="1583581"/>
                  </a:lnTo>
                  <a:cubicBezTo>
                    <a:pt x="1117103" y="1548471"/>
                    <a:pt x="759870" y="1390475"/>
                    <a:pt x="478988" y="1109593"/>
                  </a:cubicBezTo>
                  <a:cubicBezTo>
                    <a:pt x="198106" y="828711"/>
                    <a:pt x="40110" y="471478"/>
                    <a:pt x="5000" y="104701"/>
                  </a:cubicBezTo>
                  <a:lnTo>
                    <a:pt x="0" y="0"/>
                  </a:lnTo>
                  <a:lnTo>
                    <a:pt x="1590760" y="0"/>
                  </a:lnTo>
                  <a:close/>
                </a:path>
              </a:pathLst>
            </a:cu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TextBox 29"/>
            <p:cNvSpPr txBox="1"/>
            <p:nvPr/>
          </p:nvSpPr>
          <p:spPr>
            <a:xfrm>
              <a:off x="5902668" y="4965006"/>
              <a:ext cx="1148391" cy="738664"/>
            </a:xfrm>
            <a:prstGeom prst="rect">
              <a:avLst/>
            </a:prstGeom>
            <a:noFill/>
          </p:spPr>
          <p:txBody>
            <a:bodyPr wrap="none" lIns="182880" tIns="146304" rIns="182880" bIns="146304" rtlCol="0">
              <a:spAutoFit/>
            </a:bodyPr>
            <a:lstStyle/>
            <a:p>
              <a:pPr>
                <a:lnSpc>
                  <a:spcPct val="90000"/>
                </a:lnSpc>
                <a:spcAft>
                  <a:spcPts val="600"/>
                </a:spcAft>
              </a:pPr>
              <a:r>
                <a:rPr lang="en-US" sz="3200" dirty="0">
                  <a:gradFill>
                    <a:gsLst>
                      <a:gs pos="2917">
                        <a:srgbClr val="FFFFFF"/>
                      </a:gs>
                      <a:gs pos="30000">
                        <a:srgbClr val="FFFFFF"/>
                      </a:gs>
                    </a:gsLst>
                    <a:lin ang="5400000" scaled="0"/>
                  </a:gradFill>
                </a:rPr>
                <a:t>20%</a:t>
              </a:r>
            </a:p>
          </p:txBody>
        </p:sp>
        <p:cxnSp>
          <p:nvCxnSpPr>
            <p:cNvPr id="83" name="Straight Connector 30"/>
            <p:cNvCxnSpPr/>
            <p:nvPr/>
          </p:nvCxnSpPr>
          <p:spPr>
            <a:xfrm>
              <a:off x="2415540" y="5533411"/>
              <a:ext cx="3345498"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9" name="TextBox 31"/>
            <p:cNvSpPr txBox="1"/>
            <p:nvPr/>
          </p:nvSpPr>
          <p:spPr>
            <a:xfrm>
              <a:off x="2232441" y="5017827"/>
              <a:ext cx="1152880"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rgbClr val="FFFFFF"/>
                      </a:gs>
                      <a:gs pos="30000">
                        <a:srgbClr val="FFFFFF"/>
                      </a:gs>
                    </a:gsLst>
                    <a:lin ang="5400000" scaled="0"/>
                  </a:gradFill>
                </a:rPr>
                <a:t>OTHER</a:t>
              </a:r>
            </a:p>
          </p:txBody>
        </p:sp>
      </p:grpSp>
      <p:grpSp>
        <p:nvGrpSpPr>
          <p:cNvPr id="10241" name="Group 39"/>
          <p:cNvGrpSpPr/>
          <p:nvPr/>
        </p:nvGrpSpPr>
        <p:grpSpPr>
          <a:xfrm>
            <a:off x="6410870" y="2376810"/>
            <a:ext cx="5320642" cy="2930805"/>
            <a:chOff x="6410870" y="2376810"/>
            <a:chExt cx="5320642" cy="2930805"/>
          </a:xfrm>
        </p:grpSpPr>
        <p:sp>
          <p:nvSpPr>
            <p:cNvPr id="4" name="Rectangle 40"/>
            <p:cNvSpPr>
              <a:spLocks noChangeArrowheads="1"/>
            </p:cNvSpPr>
            <p:nvPr/>
          </p:nvSpPr>
          <p:spPr bwMode="auto">
            <a:xfrm>
              <a:off x="9067838" y="2985866"/>
              <a:ext cx="2663674" cy="867930"/>
            </a:xfrm>
            <a:prstGeom prst="rect">
              <a:avLst/>
            </a:prstGeom>
            <a:noFill/>
            <a:ln w="12700">
              <a:noFill/>
              <a:miter lim="800000"/>
              <a:headEnd/>
              <a:tailEnd/>
            </a:ln>
            <a:effectLst/>
          </p:spPr>
          <p:txBody>
            <a:bodyPr wrap="square">
              <a:spAutoFit/>
            </a:bodyPr>
            <a:lstStyle/>
            <a:p>
              <a:pPr marL="234950" indent="-234950" defTabSz="932559">
                <a:lnSpc>
                  <a:spcPct val="80000"/>
                </a:lnSpc>
                <a:spcBef>
                  <a:spcPct val="20000"/>
                </a:spcBef>
                <a:buFont typeface="Arial" panose="020B0604020202020204" pitchFamily="34" charset="0"/>
                <a:buChar char="•"/>
              </a:pP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Forget something</a:t>
              </a:r>
            </a:p>
            <a:p>
              <a:pPr marL="234950" indent="-234950" defTabSz="932559">
                <a:lnSpc>
                  <a:spcPct val="80000"/>
                </a:lnSpc>
                <a:spcBef>
                  <a:spcPct val="20000"/>
                </a:spcBef>
                <a:buFont typeface="Arial" panose="020B0604020202020204" pitchFamily="34" charset="0"/>
                <a:buChar char="•"/>
              </a:pP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Lack of procedures</a:t>
              </a:r>
            </a:p>
            <a:p>
              <a:pPr marL="234950" indent="-234950" defTabSz="932559">
                <a:lnSpc>
                  <a:spcPct val="80000"/>
                </a:lnSpc>
                <a:spcBef>
                  <a:spcPct val="20000"/>
                </a:spcBef>
                <a:buFont typeface="Arial" panose="020B0604020202020204" pitchFamily="34" charset="0"/>
                <a:buChar char="•"/>
              </a:pP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Backup errors/security</a:t>
              </a:r>
            </a:p>
          </p:txBody>
        </p:sp>
        <p:grpSp>
          <p:nvGrpSpPr>
            <p:cNvPr id="10240" name="Group 41"/>
            <p:cNvGrpSpPr/>
            <p:nvPr/>
          </p:nvGrpSpPr>
          <p:grpSpPr>
            <a:xfrm>
              <a:off x="6410870" y="2536054"/>
              <a:ext cx="1598429" cy="2771561"/>
              <a:chOff x="6410870" y="2536054"/>
              <a:chExt cx="1598429" cy="2771561"/>
            </a:xfrm>
          </p:grpSpPr>
          <p:sp>
            <p:nvSpPr>
              <p:cNvPr id="70" name="Freeform 45"/>
              <p:cNvSpPr/>
              <p:nvPr/>
            </p:nvSpPr>
            <p:spPr bwMode="auto">
              <a:xfrm rot="18900000">
                <a:off x="6410870" y="2536054"/>
                <a:ext cx="1598429" cy="2771561"/>
              </a:xfrm>
              <a:custGeom>
                <a:avLst/>
                <a:gdLst>
                  <a:gd name="connsiteX0" fmla="*/ 1146491 w 1598429"/>
                  <a:gd name="connsiteY0" fmla="*/ 0 h 2771561"/>
                  <a:gd name="connsiteX1" fmla="*/ 1229772 w 1598429"/>
                  <a:gd name="connsiteY1" fmla="*/ 92139 h 2771561"/>
                  <a:gd name="connsiteX2" fmla="*/ 1116918 w 1598429"/>
                  <a:gd name="connsiteY2" fmla="*/ 2292224 h 2771561"/>
                  <a:gd name="connsiteX3" fmla="*/ 112026 w 1598429"/>
                  <a:gd name="connsiteY3" fmla="*/ 2766212 h 2771561"/>
                  <a:gd name="connsiteX4" fmla="*/ 0 w 1598429"/>
                  <a:gd name="connsiteY4" fmla="*/ 2771561 h 2771561"/>
                  <a:gd name="connsiteX5" fmla="*/ 0 w 1598429"/>
                  <a:gd name="connsiteY5" fmla="*/ 1146491 h 2771561"/>
                  <a:gd name="connsiteX6" fmla="*/ 1146491 w 1598429"/>
                  <a:gd name="connsiteY6" fmla="*/ 0 h 277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8429" h="2771561">
                    <a:moveTo>
                      <a:pt x="1146491" y="0"/>
                    </a:moveTo>
                    <a:lnTo>
                      <a:pt x="1229772" y="92139"/>
                    </a:lnTo>
                    <a:cubicBezTo>
                      <a:pt x="1756426" y="737853"/>
                      <a:pt x="1718807" y="1690335"/>
                      <a:pt x="1116918" y="2292224"/>
                    </a:cubicBezTo>
                    <a:cubicBezTo>
                      <a:pt x="836036" y="2573106"/>
                      <a:pt x="478803" y="2731102"/>
                      <a:pt x="112026" y="2766212"/>
                    </a:cubicBezTo>
                    <a:lnTo>
                      <a:pt x="0" y="2771561"/>
                    </a:lnTo>
                    <a:lnTo>
                      <a:pt x="0" y="1146491"/>
                    </a:lnTo>
                    <a:lnTo>
                      <a:pt x="1146491" y="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TextBox 46"/>
              <p:cNvSpPr txBox="1"/>
              <p:nvPr/>
            </p:nvSpPr>
            <p:spPr>
              <a:xfrm>
                <a:off x="6551982" y="3625191"/>
                <a:ext cx="1148391" cy="738664"/>
              </a:xfrm>
              <a:prstGeom prst="rect">
                <a:avLst/>
              </a:prstGeom>
              <a:noFill/>
            </p:spPr>
            <p:txBody>
              <a:bodyPr wrap="none" lIns="182880" tIns="146304" rIns="182880" bIns="146304" rtlCol="0">
                <a:spAutoFit/>
              </a:bodyPr>
              <a:lstStyle/>
              <a:p>
                <a:pPr>
                  <a:lnSpc>
                    <a:spcPct val="90000"/>
                  </a:lnSpc>
                  <a:spcAft>
                    <a:spcPts val="600"/>
                  </a:spcAft>
                </a:pPr>
                <a:r>
                  <a:rPr lang="en-US" sz="3200" dirty="0">
                    <a:gradFill>
                      <a:gsLst>
                        <a:gs pos="2917">
                          <a:srgbClr val="FFFFFF"/>
                        </a:gs>
                        <a:gs pos="30000">
                          <a:srgbClr val="FFFFFF"/>
                        </a:gs>
                      </a:gsLst>
                      <a:lin ang="5400000" scaled="0"/>
                    </a:gradFill>
                  </a:rPr>
                  <a:t>40%</a:t>
                </a:r>
              </a:p>
            </p:txBody>
          </p:sp>
        </p:grpSp>
        <p:cxnSp>
          <p:nvCxnSpPr>
            <p:cNvPr id="92" name="Straight Connector 42"/>
            <p:cNvCxnSpPr/>
            <p:nvPr/>
          </p:nvCxnSpPr>
          <p:spPr>
            <a:xfrm>
              <a:off x="8320261" y="2864934"/>
              <a:ext cx="2927177" cy="0"/>
            </a:xfrm>
            <a:prstGeom prst="line">
              <a:avLst/>
            </a:prstGeom>
            <a:ln w="190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43"/>
            <p:cNvCxnSpPr/>
            <p:nvPr/>
          </p:nvCxnSpPr>
          <p:spPr>
            <a:xfrm flipH="1">
              <a:off x="7700373" y="2859881"/>
              <a:ext cx="626858" cy="493178"/>
            </a:xfrm>
            <a:prstGeom prst="line">
              <a:avLst/>
            </a:prstGeom>
            <a:ln w="190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5" name="TextBox 44"/>
            <p:cNvSpPr txBox="1"/>
            <p:nvPr/>
          </p:nvSpPr>
          <p:spPr>
            <a:xfrm>
              <a:off x="8939059" y="2376810"/>
              <a:ext cx="2462469"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rgbClr val="FFFFFF"/>
                      </a:gs>
                      <a:gs pos="30000">
                        <a:srgbClr val="FFFFFF"/>
                      </a:gs>
                    </a:gsLst>
                    <a:lin ang="5400000" scaled="0"/>
                  </a:gradFill>
                </a:rPr>
                <a:t>OPERATOR ERROR</a:t>
              </a:r>
            </a:p>
          </p:txBody>
        </p:sp>
      </p:grpSp>
      <p:grpSp>
        <p:nvGrpSpPr>
          <p:cNvPr id="10249" name="Group 10248"/>
          <p:cNvGrpSpPr/>
          <p:nvPr/>
        </p:nvGrpSpPr>
        <p:grpSpPr>
          <a:xfrm>
            <a:off x="11027127" y="336407"/>
            <a:ext cx="1288454" cy="1003164"/>
            <a:chOff x="8780784" y="4217342"/>
            <a:chExt cx="1288454" cy="1003164"/>
          </a:xfrm>
        </p:grpSpPr>
        <p:sp>
          <p:nvSpPr>
            <p:cNvPr id="114" name="Rectangle 113"/>
            <p:cNvSpPr/>
            <p:nvPr/>
          </p:nvSpPr>
          <p:spPr bwMode="auto">
            <a:xfrm>
              <a:off x="8780784" y="4217342"/>
              <a:ext cx="1288454" cy="10031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18288" rIns="18288" bIns="45720"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br>
                <a:rPr lang="en-US" sz="1200" dirty="0">
                  <a:gradFill>
                    <a:gsLst>
                      <a:gs pos="0">
                        <a:srgbClr val="FFFFFF"/>
                      </a:gs>
                      <a:gs pos="100000">
                        <a:srgbClr val="FFFFFF"/>
                      </a:gs>
                    </a:gsLst>
                    <a:lin ang="5400000" scaled="0"/>
                  </a:gradFill>
                  <a:ea typeface="Segoe UI" pitchFamily="34" charset="0"/>
                  <a:cs typeface="Segoe UI" pitchFamily="34" charset="0"/>
                </a:rPr>
              </a:br>
              <a:br>
                <a:rPr lang="en-US" sz="1200" dirty="0">
                  <a:gradFill>
                    <a:gsLst>
                      <a:gs pos="0">
                        <a:srgbClr val="FFFFFF"/>
                      </a:gs>
                      <a:gs pos="100000">
                        <a:srgbClr val="FFFFFF"/>
                      </a:gs>
                    </a:gsLst>
                    <a:lin ang="5400000" scaled="0"/>
                  </a:gradFill>
                  <a:ea typeface="Segoe UI" pitchFamily="34" charset="0"/>
                  <a:cs typeface="Segoe UI" pitchFamily="34" charset="0"/>
                </a:rPr>
              </a:br>
              <a:r>
                <a:rPr lang="en-US" sz="1600" dirty="0">
                  <a:gradFill>
                    <a:gsLst>
                      <a:gs pos="0">
                        <a:srgbClr val="FFFFFF"/>
                      </a:gs>
                      <a:gs pos="100000">
                        <a:srgbClr val="FFFFFF"/>
                      </a:gs>
                    </a:gsLst>
                    <a:lin ang="5400000" scaled="0"/>
                  </a:gradFill>
                  <a:ea typeface="Segoe UI" pitchFamily="34" charset="0"/>
                  <a:cs typeface="Segoe UI" pitchFamily="34" charset="0"/>
                </a:rPr>
                <a:t>PROCESS</a:t>
              </a:r>
            </a:p>
          </p:txBody>
        </p:sp>
        <p:sp>
          <p:nvSpPr>
            <p:cNvPr id="136" name="Freeform 17"/>
            <p:cNvSpPr>
              <a:spLocks noEditPoints="1"/>
            </p:cNvSpPr>
            <p:nvPr/>
          </p:nvSpPr>
          <p:spPr bwMode="black">
            <a:xfrm>
              <a:off x="9161440" y="4289797"/>
              <a:ext cx="527141" cy="527748"/>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tx1"/>
            </a:solidFill>
            <a:ln>
              <a:noFill/>
            </a:ln>
          </p:spPr>
          <p:txBody>
            <a:bodyPr vert="horz" wrap="square" lIns="0" tIns="41153" rIns="82305" bIns="41153" numCol="1" anchor="t" anchorCtr="0" compatLnSpc="1">
              <a:prstTxWarp prst="textNoShape">
                <a:avLst/>
              </a:prstTxWarp>
            </a:bodyPr>
            <a:lstStyle/>
            <a:p>
              <a:pPr algn="ctr" defTabSz="914363"/>
              <a:endParaRPr lang="en-US" sz="160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7076691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animEffect transition="in" filter="fade">
                                      <p:cBhvr>
                                        <p:cTn id="7" dur="500"/>
                                        <p:tgtEl>
                                          <p:spTgt spid="10244"/>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94"/>
                                        </p:tgtEl>
                                        <p:attrNameLst>
                                          <p:attrName>style.visibility</p:attrName>
                                        </p:attrNameLst>
                                      </p:cBhvr>
                                      <p:to>
                                        <p:strVal val="visible"/>
                                      </p:to>
                                    </p:set>
                                    <p:animEffect transition="in" filter="fade">
                                      <p:cBhvr>
                                        <p:cTn id="11" dur="500"/>
                                        <p:tgtEl>
                                          <p:spTgt spid="94"/>
                                        </p:tgtEl>
                                      </p:cBhvr>
                                    </p:animEffect>
                                  </p:childTnLst>
                                </p:cTn>
                              </p:par>
                              <p:par>
                                <p:cTn id="12" presetID="10" presetClass="entr" presetSubtype="0" fill="hold" nodeType="withEffect">
                                  <p:stCondLst>
                                    <p:cond delay="1000"/>
                                  </p:stCondLst>
                                  <p:childTnLst>
                                    <p:set>
                                      <p:cBhvr>
                                        <p:cTn id="13" dur="1" fill="hold">
                                          <p:stCondLst>
                                            <p:cond delay="0"/>
                                          </p:stCondLst>
                                        </p:cTn>
                                        <p:tgtEl>
                                          <p:spTgt spid="10241"/>
                                        </p:tgtEl>
                                        <p:attrNameLst>
                                          <p:attrName>style.visibility</p:attrName>
                                        </p:attrNameLst>
                                      </p:cBhvr>
                                      <p:to>
                                        <p:strVal val="visible"/>
                                      </p:to>
                                    </p:set>
                                    <p:animEffect transition="in" filter="fade">
                                      <p:cBhvr>
                                        <p:cTn id="14" dur="500"/>
                                        <p:tgtEl>
                                          <p:spTgt spid="10241"/>
                                        </p:tgtEl>
                                      </p:cBhvr>
                                    </p:animEffect>
                                  </p:childTnLst>
                                </p:cTn>
                              </p:par>
                              <p:par>
                                <p:cTn id="15" presetID="10" presetClass="entr" presetSubtype="0" fill="hold" nodeType="withEffect">
                                  <p:stCondLst>
                                    <p:cond delay="1500"/>
                                  </p:stCondLst>
                                  <p:childTnLst>
                                    <p:set>
                                      <p:cBhvr>
                                        <p:cTn id="16" dur="1" fill="hold">
                                          <p:stCondLst>
                                            <p:cond delay="0"/>
                                          </p:stCondLst>
                                        </p:cTn>
                                        <p:tgtEl>
                                          <p:spTgt spid="10243"/>
                                        </p:tgtEl>
                                        <p:attrNameLst>
                                          <p:attrName>style.visibility</p:attrName>
                                        </p:attrNameLst>
                                      </p:cBhvr>
                                      <p:to>
                                        <p:strVal val="visible"/>
                                      </p:to>
                                    </p:set>
                                    <p:animEffect transition="in" filter="fade">
                                      <p:cBhvr>
                                        <p:cTn id="17" dur="500"/>
                                        <p:tgtEl>
                                          <p:spTgt spid="10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A6D39-2461-4720-B050-299F838B3B0D}"/>
              </a:ext>
            </a:extLst>
          </p:cNvPr>
          <p:cNvSpPr>
            <a:spLocks noGrp="1"/>
          </p:cNvSpPr>
          <p:nvPr>
            <p:ph type="title"/>
          </p:nvPr>
        </p:nvSpPr>
        <p:spPr>
          <a:xfrm>
            <a:off x="436562" y="112714"/>
            <a:ext cx="11563350" cy="773112"/>
          </a:xfrm>
        </p:spPr>
        <p:txBody>
          <a:bodyPr/>
          <a:lstStyle/>
          <a:p>
            <a:r>
              <a:rPr lang="en-US" sz="5000" dirty="0">
                <a:gradFill>
                  <a:gsLst>
                    <a:gs pos="1250">
                      <a:schemeClr val="tx1"/>
                    </a:gs>
                    <a:gs pos="100000">
                      <a:schemeClr val="tx1"/>
                    </a:gs>
                  </a:gsLst>
                  <a:lin ang="5400000" scaled="0"/>
                </a:gradFill>
              </a:rPr>
              <a:t>2018 State of DevOps Report Says…</a:t>
            </a:r>
          </a:p>
        </p:txBody>
      </p:sp>
      <p:grpSp>
        <p:nvGrpSpPr>
          <p:cNvPr id="7" name="Group 6">
            <a:extLst>
              <a:ext uri="{FF2B5EF4-FFF2-40B4-BE49-F238E27FC236}">
                <a16:creationId xmlns:a16="http://schemas.microsoft.com/office/drawing/2014/main" id="{BF1184FC-70EF-4F14-AC69-7231A1CF11D0}"/>
              </a:ext>
            </a:extLst>
          </p:cNvPr>
          <p:cNvGrpSpPr/>
          <p:nvPr/>
        </p:nvGrpSpPr>
        <p:grpSpPr>
          <a:xfrm>
            <a:off x="434975" y="1000126"/>
            <a:ext cx="11639786" cy="5767385"/>
            <a:chOff x="434975" y="1257300"/>
            <a:chExt cx="11120755" cy="5510211"/>
          </a:xfrm>
        </p:grpSpPr>
        <p:pic>
          <p:nvPicPr>
            <p:cNvPr id="3" name="Picture 2">
              <a:extLst>
                <a:ext uri="{FF2B5EF4-FFF2-40B4-BE49-F238E27FC236}">
                  <a16:creationId xmlns:a16="http://schemas.microsoft.com/office/drawing/2014/main" id="{403D9533-1ADA-493B-845A-32A1C243D6DB}"/>
                </a:ext>
              </a:extLst>
            </p:cNvPr>
            <p:cNvPicPr>
              <a:picLocks noChangeAspect="1"/>
            </p:cNvPicPr>
            <p:nvPr/>
          </p:nvPicPr>
          <p:blipFill>
            <a:blip r:embed="rId2"/>
            <a:stretch>
              <a:fillRect/>
            </a:stretch>
          </p:blipFill>
          <p:spPr>
            <a:xfrm>
              <a:off x="434975" y="1257300"/>
              <a:ext cx="8471949" cy="5510211"/>
            </a:xfrm>
            <a:prstGeom prst="rect">
              <a:avLst/>
            </a:prstGeom>
          </p:spPr>
        </p:pic>
        <p:grpSp>
          <p:nvGrpSpPr>
            <p:cNvPr id="6" name="Group 5">
              <a:extLst>
                <a:ext uri="{FF2B5EF4-FFF2-40B4-BE49-F238E27FC236}">
                  <a16:creationId xmlns:a16="http://schemas.microsoft.com/office/drawing/2014/main" id="{A21F8B75-0B6C-4B3F-9FE1-67A2EA3D977C}"/>
                </a:ext>
              </a:extLst>
            </p:cNvPr>
            <p:cNvGrpSpPr/>
            <p:nvPr/>
          </p:nvGrpSpPr>
          <p:grpSpPr>
            <a:xfrm>
              <a:off x="9029700" y="4087759"/>
              <a:ext cx="2526030" cy="2639855"/>
              <a:chOff x="9029700" y="4087759"/>
              <a:chExt cx="2526030" cy="2639855"/>
            </a:xfrm>
          </p:grpSpPr>
          <p:sp>
            <p:nvSpPr>
              <p:cNvPr id="5" name="Rectangle 4">
                <a:extLst>
                  <a:ext uri="{FF2B5EF4-FFF2-40B4-BE49-F238E27FC236}">
                    <a16:creationId xmlns:a16="http://schemas.microsoft.com/office/drawing/2014/main" id="{E6A98905-FDAE-4068-8196-4D48B9DC0B57}"/>
                  </a:ext>
                </a:extLst>
              </p:cNvPr>
              <p:cNvSpPr/>
              <p:nvPr/>
            </p:nvSpPr>
            <p:spPr bwMode="auto">
              <a:xfrm>
                <a:off x="9029700" y="4087759"/>
                <a:ext cx="2526030" cy="2639855"/>
              </a:xfrm>
              <a:prstGeom prst="rect">
                <a:avLst/>
              </a:prstGeom>
              <a:solidFill>
                <a:srgbClr val="EEEE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E602D86D-8F56-462C-82C8-194DFAEDDE0C}"/>
                  </a:ext>
                </a:extLst>
              </p:cNvPr>
              <p:cNvPicPr>
                <a:picLocks noChangeAspect="1"/>
              </p:cNvPicPr>
              <p:nvPr/>
            </p:nvPicPr>
            <p:blipFill>
              <a:blip r:embed="rId3"/>
              <a:stretch>
                <a:fillRect/>
              </a:stretch>
            </p:blipFill>
            <p:spPr>
              <a:xfrm>
                <a:off x="9113643" y="4800639"/>
                <a:ext cx="2358144" cy="1214094"/>
              </a:xfrm>
              <a:prstGeom prst="rect">
                <a:avLst/>
              </a:prstGeom>
            </p:spPr>
          </p:pic>
        </p:grpSp>
      </p:grpSp>
    </p:spTree>
    <p:extLst>
      <p:ext uri="{BB962C8B-B14F-4D97-AF65-F5344CB8AC3E}">
        <p14:creationId xmlns:p14="http://schemas.microsoft.com/office/powerpoint/2010/main" val="16752416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3E449-E4BE-47E1-A0FC-4A46BAECBEAE}"/>
              </a:ext>
            </a:extLst>
          </p:cNvPr>
          <p:cNvSpPr>
            <a:spLocks noGrp="1"/>
          </p:cNvSpPr>
          <p:nvPr>
            <p:ph type="title"/>
          </p:nvPr>
        </p:nvSpPr>
        <p:spPr>
          <a:xfrm>
            <a:off x="434973" y="213977"/>
            <a:ext cx="11563350" cy="773112"/>
          </a:xfrm>
        </p:spPr>
        <p:txBody>
          <a:bodyPr/>
          <a:lstStyle/>
          <a:p>
            <a:r>
              <a:rPr lang="en-US" sz="5000" dirty="0">
                <a:gradFill>
                  <a:gsLst>
                    <a:gs pos="1250">
                      <a:schemeClr val="tx1"/>
                    </a:gs>
                    <a:gs pos="100000">
                      <a:schemeClr val="tx1"/>
                    </a:gs>
                  </a:gsLst>
                  <a:lin ang="5400000" scaled="0"/>
                </a:gradFill>
              </a:rPr>
              <a:t>DevOps at Scale</a:t>
            </a:r>
          </a:p>
        </p:txBody>
      </p:sp>
      <p:sp>
        <p:nvSpPr>
          <p:cNvPr id="11" name="Rectangle 10">
            <a:extLst>
              <a:ext uri="{FF2B5EF4-FFF2-40B4-BE49-F238E27FC236}">
                <a16:creationId xmlns:a16="http://schemas.microsoft.com/office/drawing/2014/main" id="{9A22E228-3EDB-4946-AEE8-A6651B6850A5}"/>
              </a:ext>
            </a:extLst>
          </p:cNvPr>
          <p:cNvSpPr/>
          <p:nvPr/>
        </p:nvSpPr>
        <p:spPr>
          <a:xfrm>
            <a:off x="434973" y="1017960"/>
            <a:ext cx="11563350" cy="677108"/>
          </a:xfrm>
          <a:prstGeom prst="rect">
            <a:avLst/>
          </a:prstGeom>
        </p:spPr>
        <p:txBody>
          <a:bodyPr wrap="square" lIns="0" rIns="0" anchor="t">
            <a:spAutoFit/>
          </a:bodyPr>
          <a:lstStyle/>
          <a:p>
            <a:r>
              <a:rPr lang="en-US" sz="2000" dirty="0">
                <a:gradFill>
                  <a:gsLst>
                    <a:gs pos="1250">
                      <a:schemeClr val="tx1"/>
                    </a:gs>
                    <a:gs pos="100000">
                      <a:schemeClr val="tx1"/>
                    </a:gs>
                  </a:gsLst>
                  <a:lin ang="5400000" scaled="0"/>
                </a:gradFill>
                <a:latin typeface="+mj-lt"/>
              </a:rPr>
              <a:t>Azure DevOps is the toolchain of choice for Microsoft engineering with over 100,000 internal users</a:t>
            </a:r>
          </a:p>
          <a:p>
            <a:endParaRPr lang="en-US" sz="1800" kern="0" dirty="0">
              <a:cs typeface="Segoe UI"/>
            </a:endParaRPr>
          </a:p>
        </p:txBody>
      </p:sp>
      <p:grpSp>
        <p:nvGrpSpPr>
          <p:cNvPr id="14" name="Group 13">
            <a:extLst>
              <a:ext uri="{FF2B5EF4-FFF2-40B4-BE49-F238E27FC236}">
                <a16:creationId xmlns:a16="http://schemas.microsoft.com/office/drawing/2014/main" id="{C07C10F4-85CC-4621-BFE7-CA5AEBFF7DD8}"/>
              </a:ext>
            </a:extLst>
          </p:cNvPr>
          <p:cNvGrpSpPr/>
          <p:nvPr/>
        </p:nvGrpSpPr>
        <p:grpSpPr>
          <a:xfrm>
            <a:off x="434973" y="1480838"/>
            <a:ext cx="5610452" cy="428460"/>
            <a:chOff x="8602913" y="6327836"/>
            <a:chExt cx="5610452" cy="428460"/>
          </a:xfrm>
        </p:grpSpPr>
        <p:sp>
          <p:nvSpPr>
            <p:cNvPr id="15" name="Text Placeholder 3">
              <a:extLst>
                <a:ext uri="{FF2B5EF4-FFF2-40B4-BE49-F238E27FC236}">
                  <a16:creationId xmlns:a16="http://schemas.microsoft.com/office/drawing/2014/main" id="{8D8A086F-61AA-44E0-9086-178B6935E4AB}"/>
                </a:ext>
              </a:extLst>
            </p:cNvPr>
            <p:cNvSpPr txBox="1">
              <a:spLocks/>
            </p:cNvSpPr>
            <p:nvPr/>
          </p:nvSpPr>
          <p:spPr>
            <a:xfrm>
              <a:off x="9184803" y="6390135"/>
              <a:ext cx="5028562"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rPr>
                <a:t>https://aka.ms/DevOpsAtMicrosoft</a:t>
              </a:r>
            </a:p>
          </p:txBody>
        </p:sp>
        <p:sp>
          <p:nvSpPr>
            <p:cNvPr id="16" name="Oval 15">
              <a:extLst>
                <a:ext uri="{FF2B5EF4-FFF2-40B4-BE49-F238E27FC236}">
                  <a16:creationId xmlns:a16="http://schemas.microsoft.com/office/drawing/2014/main" id="{17C9C760-7843-40EB-ACFF-7F804FD27D44}"/>
                </a:ext>
                <a:ext uri="{C183D7F6-B498-43B3-948B-1728B52AA6E4}">
                  <adec:decorative xmlns:adec="http://schemas.microsoft.com/office/drawing/2017/decorative" val="1"/>
                </a:ext>
              </a:extLst>
            </p:cNvPr>
            <p:cNvSpPr/>
            <p:nvPr/>
          </p:nvSpPr>
          <p:spPr bwMode="auto">
            <a:xfrm>
              <a:off x="8602913" y="6327836"/>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endParaRPr>
            </a:p>
          </p:txBody>
        </p:sp>
      </p:grpSp>
      <p:sp>
        <p:nvSpPr>
          <p:cNvPr id="17" name="TextBox 16">
            <a:extLst>
              <a:ext uri="{FF2B5EF4-FFF2-40B4-BE49-F238E27FC236}">
                <a16:creationId xmlns:a16="http://schemas.microsoft.com/office/drawing/2014/main" id="{D86FEB6A-F44B-4DBE-8F7E-1B52500A26CC}"/>
              </a:ext>
            </a:extLst>
          </p:cNvPr>
          <p:cNvSpPr txBox="1"/>
          <p:nvPr/>
        </p:nvSpPr>
        <p:spPr>
          <a:xfrm>
            <a:off x="6326245" y="6578235"/>
            <a:ext cx="5672078" cy="261610"/>
          </a:xfrm>
          <a:prstGeom prst="rect">
            <a:avLst/>
          </a:prstGeom>
          <a:noFill/>
        </p:spPr>
        <p:txBody>
          <a:bodyPr wrap="square" rtlCol="0">
            <a:spAutoFit/>
          </a:bodyPr>
          <a:lstStyle/>
          <a:p>
            <a:pPr algn="r"/>
            <a:r>
              <a:rPr lang="en-GB" sz="1100" dirty="0">
                <a:solidFill>
                  <a:srgbClr val="FFFFFF"/>
                </a:solidFill>
                <a:latin typeface="Segoe UI Semilight" panose="020B0402040204020203" pitchFamily="34" charset="0"/>
                <a:cs typeface="Segoe UI Semilight" panose="020B0402040204020203" pitchFamily="34" charset="0"/>
              </a:rPr>
              <a:t>Data: Internal Microsoft engineering system activity, March 2019</a:t>
            </a:r>
            <a:endParaRPr lang="en-US" sz="1100" dirty="0">
              <a:solidFill>
                <a:srgbClr val="FFFFFF"/>
              </a:solidFill>
              <a:latin typeface="Segoe UI Semilight" panose="020B0402040204020203" pitchFamily="34" charset="0"/>
              <a:cs typeface="Segoe UI Semilight" panose="020B0402040204020203" pitchFamily="34" charset="0"/>
            </a:endParaRPr>
          </a:p>
        </p:txBody>
      </p:sp>
      <p:sp>
        <p:nvSpPr>
          <p:cNvPr id="18" name="TextBox 17">
            <a:extLst>
              <a:ext uri="{FF2B5EF4-FFF2-40B4-BE49-F238E27FC236}">
                <a16:creationId xmlns:a16="http://schemas.microsoft.com/office/drawing/2014/main" id="{810FA800-4DF4-46AF-A7D5-449BF2C53B5D}"/>
              </a:ext>
            </a:extLst>
          </p:cNvPr>
          <p:cNvSpPr txBox="1">
            <a:spLocks noChangeAspect="1"/>
          </p:cNvSpPr>
          <p:nvPr/>
        </p:nvSpPr>
        <p:spPr>
          <a:xfrm>
            <a:off x="434974" y="2186838"/>
            <a:ext cx="2041525" cy="2041525"/>
          </a:xfrm>
          <a:prstGeom prst="rect">
            <a:avLst/>
          </a:prstGeom>
          <a:solidFill>
            <a:srgbClr val="68217A"/>
          </a:solidFill>
        </p:spPr>
        <p:txBody>
          <a:bodyPr wrap="square" lIns="90000" tIns="90000" bIns="90000" rtlCol="0" anchor="b">
            <a:noAutofit/>
          </a:bodyPr>
          <a:lstStyle/>
          <a:p>
            <a:r>
              <a:rPr lang="en-GB" sz="4800" b="1" dirty="0">
                <a:latin typeface="Segoe UI Semibold (Headings)"/>
              </a:rPr>
              <a:t>442k</a:t>
            </a:r>
          </a:p>
          <a:p>
            <a:r>
              <a:rPr lang="en-GB" sz="1400" dirty="0"/>
              <a:t>Pull Requests per month</a:t>
            </a:r>
          </a:p>
        </p:txBody>
      </p:sp>
      <p:sp>
        <p:nvSpPr>
          <p:cNvPr id="19" name="TextBox 18">
            <a:extLst>
              <a:ext uri="{FF2B5EF4-FFF2-40B4-BE49-F238E27FC236}">
                <a16:creationId xmlns:a16="http://schemas.microsoft.com/office/drawing/2014/main" id="{CDDBC4DE-7F2B-4D34-A27D-A664C225BF82}"/>
              </a:ext>
            </a:extLst>
          </p:cNvPr>
          <p:cNvSpPr txBox="1">
            <a:spLocks noChangeAspect="1"/>
          </p:cNvSpPr>
          <p:nvPr/>
        </p:nvSpPr>
        <p:spPr>
          <a:xfrm>
            <a:off x="434973" y="4357315"/>
            <a:ext cx="2041525" cy="2041525"/>
          </a:xfrm>
          <a:prstGeom prst="rect">
            <a:avLst/>
          </a:prstGeom>
          <a:solidFill>
            <a:srgbClr val="008272"/>
          </a:solidFill>
        </p:spPr>
        <p:txBody>
          <a:bodyPr wrap="square" lIns="90000" tIns="90000" bIns="90000" rtlCol="0" anchor="b">
            <a:noAutofit/>
          </a:bodyPr>
          <a:lstStyle/>
          <a:p>
            <a:r>
              <a:rPr lang="en-GB" sz="4800" b="1" dirty="0">
                <a:latin typeface="Segoe UI Semibold (Headings)"/>
              </a:rPr>
              <a:t>2.4m</a:t>
            </a:r>
            <a:r>
              <a:rPr lang="en-GB" sz="4800" dirty="0">
                <a:solidFill>
                  <a:schemeClr val="bg1"/>
                </a:solidFill>
                <a:latin typeface="+mj-lt"/>
              </a:rPr>
              <a:t> </a:t>
            </a:r>
            <a:endParaRPr lang="en-GB" sz="1400" dirty="0">
              <a:solidFill>
                <a:schemeClr val="bg1"/>
              </a:solidFill>
              <a:latin typeface="+mj-lt"/>
            </a:endParaRPr>
          </a:p>
          <a:p>
            <a:r>
              <a:rPr lang="en-GB" sz="1400" dirty="0"/>
              <a:t>Private Git commits per month </a:t>
            </a:r>
          </a:p>
        </p:txBody>
      </p:sp>
      <p:sp>
        <p:nvSpPr>
          <p:cNvPr id="20" name="TextBox 19">
            <a:extLst>
              <a:ext uri="{FF2B5EF4-FFF2-40B4-BE49-F238E27FC236}">
                <a16:creationId xmlns:a16="http://schemas.microsoft.com/office/drawing/2014/main" id="{DE4B1FE2-8391-4120-873F-3AD107F2BCFE}"/>
              </a:ext>
            </a:extLst>
          </p:cNvPr>
          <p:cNvSpPr txBox="1">
            <a:spLocks noChangeAspect="1"/>
          </p:cNvSpPr>
          <p:nvPr/>
        </p:nvSpPr>
        <p:spPr>
          <a:xfrm>
            <a:off x="6919041" y="2186839"/>
            <a:ext cx="5079284" cy="4212001"/>
          </a:xfrm>
          <a:prstGeom prst="rect">
            <a:avLst/>
          </a:prstGeom>
          <a:solidFill>
            <a:srgbClr val="0072C6"/>
          </a:solidFill>
        </p:spPr>
        <p:txBody>
          <a:bodyPr wrap="square" lIns="180000" tIns="180000" rIns="180000" bIns="180000" rtlCol="0" anchor="b">
            <a:noAutofit/>
          </a:bodyPr>
          <a:lstStyle/>
          <a:p>
            <a:r>
              <a:rPr lang="en-GB" sz="9600" dirty="0">
                <a:latin typeface="Segoe UI Semibold (Headings)"/>
              </a:rPr>
              <a:t>82,000</a:t>
            </a:r>
          </a:p>
          <a:p>
            <a:r>
              <a:rPr lang="en-GB" sz="2000" dirty="0"/>
              <a:t>Deployments per day</a:t>
            </a:r>
            <a:endParaRPr lang="en-US" sz="4800" dirty="0"/>
          </a:p>
        </p:txBody>
      </p:sp>
      <p:sp>
        <p:nvSpPr>
          <p:cNvPr id="21" name="TextBox 20">
            <a:extLst>
              <a:ext uri="{FF2B5EF4-FFF2-40B4-BE49-F238E27FC236}">
                <a16:creationId xmlns:a16="http://schemas.microsoft.com/office/drawing/2014/main" id="{2FB83B0B-E3F3-4598-BE0C-C4DD545263DE}"/>
              </a:ext>
            </a:extLst>
          </p:cNvPr>
          <p:cNvSpPr txBox="1">
            <a:spLocks noChangeAspect="1"/>
          </p:cNvSpPr>
          <p:nvPr/>
        </p:nvSpPr>
        <p:spPr>
          <a:xfrm>
            <a:off x="2596331" y="2186176"/>
            <a:ext cx="2041524" cy="2041524"/>
          </a:xfrm>
          <a:prstGeom prst="rect">
            <a:avLst/>
          </a:prstGeom>
          <a:solidFill>
            <a:srgbClr val="0072C6"/>
          </a:solidFill>
        </p:spPr>
        <p:txBody>
          <a:bodyPr wrap="square" lIns="90000" tIns="90000" bIns="90000" rtlCol="0" anchor="b">
            <a:noAutofit/>
          </a:bodyPr>
          <a:lstStyle/>
          <a:p>
            <a:r>
              <a:rPr lang="en-GB" sz="4800" b="1" dirty="0">
                <a:latin typeface="Segoe UI Semibold (Headings)"/>
              </a:rPr>
              <a:t>4.6m</a:t>
            </a:r>
            <a:r>
              <a:rPr lang="en-GB" sz="4800" dirty="0">
                <a:solidFill>
                  <a:schemeClr val="bg1"/>
                </a:solidFill>
                <a:latin typeface="+mj-lt"/>
              </a:rPr>
              <a:t> </a:t>
            </a:r>
            <a:endParaRPr lang="en-GB" sz="1400" dirty="0">
              <a:solidFill>
                <a:schemeClr val="bg1"/>
              </a:solidFill>
              <a:latin typeface="+mj-lt"/>
            </a:endParaRPr>
          </a:p>
          <a:p>
            <a:r>
              <a:rPr lang="en-GB" sz="1400" dirty="0"/>
              <a:t>Builds per month</a:t>
            </a:r>
          </a:p>
          <a:p>
            <a:r>
              <a:rPr lang="en-GB" sz="1400" dirty="0">
                <a:solidFill>
                  <a:schemeClr val="bg1"/>
                </a:solidFill>
              </a:rPr>
              <a:t> </a:t>
            </a:r>
          </a:p>
        </p:txBody>
      </p:sp>
      <p:sp>
        <p:nvSpPr>
          <p:cNvPr id="22" name="TextBox 21">
            <a:extLst>
              <a:ext uri="{FF2B5EF4-FFF2-40B4-BE49-F238E27FC236}">
                <a16:creationId xmlns:a16="http://schemas.microsoft.com/office/drawing/2014/main" id="{63719B39-0658-4EF9-B123-1A266A25D324}"/>
              </a:ext>
            </a:extLst>
          </p:cNvPr>
          <p:cNvSpPr txBox="1">
            <a:spLocks noChangeAspect="1"/>
          </p:cNvSpPr>
          <p:nvPr/>
        </p:nvSpPr>
        <p:spPr>
          <a:xfrm>
            <a:off x="2596331" y="4381874"/>
            <a:ext cx="2016966" cy="2016966"/>
          </a:xfrm>
          <a:prstGeom prst="rect">
            <a:avLst/>
          </a:prstGeom>
          <a:solidFill>
            <a:srgbClr val="68217A"/>
          </a:solidFill>
        </p:spPr>
        <p:txBody>
          <a:bodyPr wrap="square" lIns="90000" tIns="90000" bIns="90000" rtlCol="0" anchor="b">
            <a:noAutofit/>
          </a:bodyPr>
          <a:lstStyle/>
          <a:p>
            <a:r>
              <a:rPr lang="en-GB" sz="4800" b="1" dirty="0">
                <a:latin typeface="Segoe UI Semibold (Headings)"/>
              </a:rPr>
              <a:t>3.5k</a:t>
            </a:r>
            <a:r>
              <a:rPr lang="en-GB" sz="4800" dirty="0">
                <a:solidFill>
                  <a:schemeClr val="bg1"/>
                </a:solidFill>
              </a:rPr>
              <a:t> </a:t>
            </a:r>
            <a:br>
              <a:rPr lang="en-GB" sz="1400" dirty="0">
                <a:solidFill>
                  <a:schemeClr val="bg1"/>
                </a:solidFill>
              </a:rPr>
            </a:br>
            <a:r>
              <a:rPr lang="en-GB" sz="1400" dirty="0"/>
              <a:t>Open Source repos </a:t>
            </a:r>
          </a:p>
          <a:p>
            <a:endParaRPr lang="en-US" sz="1400" dirty="0">
              <a:solidFill>
                <a:schemeClr val="bg1"/>
              </a:solidFill>
            </a:endParaRPr>
          </a:p>
        </p:txBody>
      </p:sp>
      <p:sp>
        <p:nvSpPr>
          <p:cNvPr id="23" name="TextBox 22">
            <a:extLst>
              <a:ext uri="{FF2B5EF4-FFF2-40B4-BE49-F238E27FC236}">
                <a16:creationId xmlns:a16="http://schemas.microsoft.com/office/drawing/2014/main" id="{6D2628B7-AF57-41F0-96CB-3BA2AEBF80C5}"/>
              </a:ext>
            </a:extLst>
          </p:cNvPr>
          <p:cNvSpPr txBox="1">
            <a:spLocks noChangeAspect="1"/>
          </p:cNvSpPr>
          <p:nvPr/>
        </p:nvSpPr>
        <p:spPr>
          <a:xfrm>
            <a:off x="4733129" y="4381873"/>
            <a:ext cx="2066080" cy="2016967"/>
          </a:xfrm>
          <a:prstGeom prst="rect">
            <a:avLst/>
          </a:prstGeom>
          <a:solidFill>
            <a:srgbClr val="0072C6"/>
          </a:solidFill>
        </p:spPr>
        <p:txBody>
          <a:bodyPr wrap="square" lIns="90000" tIns="90000" bIns="90000" rtlCol="0" anchor="b">
            <a:noAutofit/>
          </a:bodyPr>
          <a:lstStyle/>
          <a:p>
            <a:r>
              <a:rPr lang="en-GB" sz="4800" b="1" dirty="0">
                <a:latin typeface="Segoe UI Semibold (Headings)"/>
              </a:rPr>
              <a:t>12k</a:t>
            </a:r>
          </a:p>
          <a:p>
            <a:r>
              <a:rPr lang="en-GB" sz="1400" dirty="0"/>
              <a:t>Employees contributing to open source</a:t>
            </a:r>
            <a:endParaRPr lang="en-US" sz="1400" dirty="0"/>
          </a:p>
        </p:txBody>
      </p:sp>
      <p:sp>
        <p:nvSpPr>
          <p:cNvPr id="24" name="TextBox 23">
            <a:extLst>
              <a:ext uri="{FF2B5EF4-FFF2-40B4-BE49-F238E27FC236}">
                <a16:creationId xmlns:a16="http://schemas.microsoft.com/office/drawing/2014/main" id="{8CC2E529-6938-48BB-9EEB-CB6B15A1D466}"/>
              </a:ext>
            </a:extLst>
          </p:cNvPr>
          <p:cNvSpPr txBox="1">
            <a:spLocks noChangeAspect="1"/>
          </p:cNvSpPr>
          <p:nvPr/>
        </p:nvSpPr>
        <p:spPr>
          <a:xfrm>
            <a:off x="4757686" y="2186174"/>
            <a:ext cx="2041523" cy="2041523"/>
          </a:xfrm>
          <a:prstGeom prst="rect">
            <a:avLst/>
          </a:prstGeom>
          <a:solidFill>
            <a:srgbClr val="008272"/>
          </a:solidFill>
        </p:spPr>
        <p:txBody>
          <a:bodyPr wrap="square" lIns="90000" tIns="90000" bIns="90000" rtlCol="0" anchor="b">
            <a:noAutofit/>
          </a:bodyPr>
          <a:lstStyle/>
          <a:p>
            <a:r>
              <a:rPr lang="en-GB" sz="4800" b="1" dirty="0">
                <a:latin typeface="Segoe UI Semibold (Headings)"/>
              </a:rPr>
              <a:t>28k</a:t>
            </a:r>
          </a:p>
          <a:p>
            <a:r>
              <a:rPr lang="en-GB" sz="1400" dirty="0"/>
              <a:t>Work items </a:t>
            </a:r>
            <a:br>
              <a:rPr lang="en-GB" sz="1400" dirty="0"/>
            </a:br>
            <a:r>
              <a:rPr lang="en-GB" sz="1400" dirty="0"/>
              <a:t>created per day</a:t>
            </a:r>
            <a:endParaRPr lang="en-US" sz="1400" dirty="0"/>
          </a:p>
        </p:txBody>
      </p:sp>
    </p:spTree>
    <p:extLst>
      <p:ext uri="{BB962C8B-B14F-4D97-AF65-F5344CB8AC3E}">
        <p14:creationId xmlns:p14="http://schemas.microsoft.com/office/powerpoint/2010/main" val="169483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1E496-9429-4F32-B82A-71DDA1F98467}"/>
              </a:ext>
            </a:extLst>
          </p:cNvPr>
          <p:cNvSpPr>
            <a:spLocks noGrp="1"/>
          </p:cNvSpPr>
          <p:nvPr>
            <p:ph type="title"/>
          </p:nvPr>
        </p:nvSpPr>
        <p:spPr/>
        <p:txBody>
          <a:bodyPr/>
          <a:lstStyle/>
          <a:p>
            <a:r>
              <a:rPr lang="en-US" dirty="0"/>
              <a:t>DevOps Practices</a:t>
            </a:r>
          </a:p>
        </p:txBody>
      </p:sp>
      <p:sp>
        <p:nvSpPr>
          <p:cNvPr id="3" name="Text Placeholder 2">
            <a:extLst>
              <a:ext uri="{FF2B5EF4-FFF2-40B4-BE49-F238E27FC236}">
                <a16:creationId xmlns:a16="http://schemas.microsoft.com/office/drawing/2014/main" id="{5A20BDE4-D1C4-4DA7-BBAA-3C58072069B1}"/>
              </a:ext>
            </a:extLst>
          </p:cNvPr>
          <p:cNvSpPr>
            <a:spLocks noGrp="1"/>
          </p:cNvSpPr>
          <p:nvPr>
            <p:ph type="body" sz="quarter" idx="10"/>
          </p:nvPr>
        </p:nvSpPr>
        <p:spPr>
          <a:xfrm>
            <a:off x="274639" y="1212849"/>
            <a:ext cx="11889564" cy="4598182"/>
          </a:xfrm>
        </p:spPr>
        <p:txBody>
          <a:bodyPr/>
          <a:lstStyle/>
          <a:p>
            <a:r>
              <a:rPr lang="en-US" dirty="0">
                <a:gradFill>
                  <a:gsLst>
                    <a:gs pos="13869">
                      <a:schemeClr val="tx2"/>
                    </a:gs>
                    <a:gs pos="42000">
                      <a:schemeClr val="tx2"/>
                    </a:gs>
                  </a:gsLst>
                  <a:lin ang="5400000" scaled="0"/>
                </a:gradFill>
              </a:rPr>
              <a:t>Configuration management</a:t>
            </a:r>
          </a:p>
          <a:p>
            <a:r>
              <a:rPr lang="en-US" dirty="0">
                <a:gradFill>
                  <a:gsLst>
                    <a:gs pos="13869">
                      <a:schemeClr val="tx2"/>
                    </a:gs>
                    <a:gs pos="42000">
                      <a:schemeClr val="tx2"/>
                    </a:gs>
                  </a:gsLst>
                  <a:lin ang="5400000" scaled="0"/>
                </a:gradFill>
              </a:rPr>
              <a:t>Infrastructure as Code</a:t>
            </a:r>
          </a:p>
          <a:p>
            <a:r>
              <a:rPr lang="en-US" dirty="0">
                <a:gradFill>
                  <a:gsLst>
                    <a:gs pos="13869">
                      <a:schemeClr val="tx2"/>
                    </a:gs>
                    <a:gs pos="42000">
                      <a:schemeClr val="tx2"/>
                    </a:gs>
                  </a:gsLst>
                  <a:lin ang="5400000" scaled="0"/>
                </a:gradFill>
              </a:rPr>
              <a:t>Test automation</a:t>
            </a:r>
          </a:p>
          <a:p>
            <a:r>
              <a:rPr lang="en-US" dirty="0">
                <a:gradFill>
                  <a:gsLst>
                    <a:gs pos="13869">
                      <a:schemeClr val="tx2"/>
                    </a:gs>
                    <a:gs pos="42000">
                      <a:schemeClr val="tx2"/>
                    </a:gs>
                  </a:gsLst>
                  <a:lin ang="5400000" scaled="0"/>
                </a:gradFill>
              </a:rPr>
              <a:t>Continuous Integration (CI)</a:t>
            </a:r>
          </a:p>
          <a:p>
            <a:r>
              <a:rPr lang="en-US" dirty="0">
                <a:gradFill>
                  <a:gsLst>
                    <a:gs pos="13869">
                      <a:schemeClr val="tx2"/>
                    </a:gs>
                    <a:gs pos="42000">
                      <a:schemeClr val="tx2"/>
                    </a:gs>
                  </a:gsLst>
                  <a:lin ang="5400000" scaled="0"/>
                </a:gradFill>
              </a:rPr>
              <a:t>Continuous Deployment (CD)</a:t>
            </a:r>
          </a:p>
          <a:p>
            <a:r>
              <a:rPr lang="en-US" dirty="0">
                <a:gradFill>
                  <a:gsLst>
                    <a:gs pos="13869">
                      <a:schemeClr val="tx2"/>
                    </a:gs>
                    <a:gs pos="42000">
                      <a:schemeClr val="tx2"/>
                    </a:gs>
                  </a:gsLst>
                  <a:lin ang="5400000" scaled="0"/>
                </a:gradFill>
              </a:rPr>
              <a:t>Release management</a:t>
            </a:r>
          </a:p>
          <a:p>
            <a:r>
              <a:rPr lang="en-US" dirty="0">
                <a:gradFill>
                  <a:gsLst>
                    <a:gs pos="13869">
                      <a:schemeClr val="tx2"/>
                    </a:gs>
                    <a:gs pos="42000">
                      <a:schemeClr val="tx2"/>
                    </a:gs>
                  </a:gsLst>
                  <a:lin ang="5400000" scaled="0"/>
                </a:gradFill>
              </a:rPr>
              <a:t>Application performance monitoring</a:t>
            </a:r>
          </a:p>
        </p:txBody>
      </p:sp>
      <p:pic>
        <p:nvPicPr>
          <p:cNvPr id="5" name="Picture 4">
            <a:extLst>
              <a:ext uri="{FF2B5EF4-FFF2-40B4-BE49-F238E27FC236}">
                <a16:creationId xmlns:a16="http://schemas.microsoft.com/office/drawing/2014/main" id="{38DA9DD0-73B1-4069-8381-FE48102EAF02}"/>
              </a:ext>
            </a:extLst>
          </p:cNvPr>
          <p:cNvPicPr>
            <a:picLocks noChangeAspect="1"/>
          </p:cNvPicPr>
          <p:nvPr/>
        </p:nvPicPr>
        <p:blipFill>
          <a:blip r:embed="rId2"/>
          <a:stretch>
            <a:fillRect/>
          </a:stretch>
        </p:blipFill>
        <p:spPr>
          <a:xfrm>
            <a:off x="7078021" y="1212849"/>
            <a:ext cx="5083815" cy="2743200"/>
          </a:xfrm>
          <a:prstGeom prst="rect">
            <a:avLst/>
          </a:prstGeom>
        </p:spPr>
      </p:pic>
    </p:spTree>
    <p:extLst>
      <p:ext uri="{BB962C8B-B14F-4D97-AF65-F5344CB8AC3E}">
        <p14:creationId xmlns:p14="http://schemas.microsoft.com/office/powerpoint/2010/main" val="4004985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1E496-9429-4F32-B82A-71DDA1F98467}"/>
              </a:ext>
            </a:extLst>
          </p:cNvPr>
          <p:cNvSpPr>
            <a:spLocks noGrp="1"/>
          </p:cNvSpPr>
          <p:nvPr>
            <p:ph type="title"/>
          </p:nvPr>
        </p:nvSpPr>
        <p:spPr/>
        <p:txBody>
          <a:bodyPr/>
          <a:lstStyle/>
          <a:p>
            <a:r>
              <a:rPr lang="en-US" dirty="0"/>
              <a:t>DevOps Habits</a:t>
            </a:r>
          </a:p>
        </p:txBody>
      </p:sp>
      <p:sp>
        <p:nvSpPr>
          <p:cNvPr id="3" name="Text Placeholder 2">
            <a:extLst>
              <a:ext uri="{FF2B5EF4-FFF2-40B4-BE49-F238E27FC236}">
                <a16:creationId xmlns:a16="http://schemas.microsoft.com/office/drawing/2014/main" id="{5A20BDE4-D1C4-4DA7-BBAA-3C58072069B1}"/>
              </a:ext>
            </a:extLst>
          </p:cNvPr>
          <p:cNvSpPr>
            <a:spLocks noGrp="1"/>
          </p:cNvSpPr>
          <p:nvPr>
            <p:ph type="body" sz="quarter" idx="10"/>
          </p:nvPr>
        </p:nvSpPr>
        <p:spPr>
          <a:xfrm>
            <a:off x="274639" y="1481037"/>
            <a:ext cx="12064278" cy="4598182"/>
          </a:xfrm>
        </p:spPr>
        <p:txBody>
          <a:bodyPr/>
          <a:lstStyle/>
          <a:p>
            <a:r>
              <a:rPr lang="en-US" dirty="0">
                <a:gradFill>
                  <a:gsLst>
                    <a:gs pos="13869">
                      <a:schemeClr val="tx2"/>
                    </a:gs>
                    <a:gs pos="42000">
                      <a:schemeClr val="tx2"/>
                    </a:gs>
                  </a:gsLst>
                  <a:lin ang="5400000" scaled="0"/>
                </a:gradFill>
              </a:rPr>
              <a:t>Live-site culture</a:t>
            </a:r>
          </a:p>
          <a:p>
            <a:r>
              <a:rPr lang="en-US" dirty="0">
                <a:gradFill>
                  <a:gsLst>
                    <a:gs pos="13869">
                      <a:schemeClr val="tx2"/>
                    </a:gs>
                    <a:gs pos="42000">
                      <a:schemeClr val="tx2"/>
                    </a:gs>
                  </a:gsLst>
                  <a:lin ang="5400000" scaled="0"/>
                </a:gradFill>
              </a:rPr>
              <a:t>Focus on value stream</a:t>
            </a:r>
          </a:p>
          <a:p>
            <a:r>
              <a:rPr lang="en-US" dirty="0">
                <a:gradFill>
                  <a:gsLst>
                    <a:gs pos="13869">
                      <a:schemeClr val="tx2"/>
                    </a:gs>
                    <a:gs pos="42000">
                      <a:schemeClr val="tx2"/>
                    </a:gs>
                  </a:gsLst>
                  <a:lin ang="5400000" scaled="0"/>
                </a:gradFill>
              </a:rPr>
              <a:t>Hypothesis-driven development</a:t>
            </a:r>
          </a:p>
          <a:p>
            <a:r>
              <a:rPr lang="en-US" dirty="0">
                <a:gradFill>
                  <a:gsLst>
                    <a:gs pos="13869">
                      <a:schemeClr val="tx2"/>
                    </a:gs>
                    <a:gs pos="42000">
                      <a:schemeClr val="tx2"/>
                    </a:gs>
                  </a:gsLst>
                  <a:lin ang="5400000" scaled="0"/>
                </a:gradFill>
              </a:rPr>
              <a:t>Evidence gathered in production</a:t>
            </a:r>
          </a:p>
          <a:p>
            <a:r>
              <a:rPr lang="en-US" dirty="0">
                <a:gradFill>
                  <a:gsLst>
                    <a:gs pos="13869">
                      <a:schemeClr val="tx2"/>
                    </a:gs>
                    <a:gs pos="42000">
                      <a:schemeClr val="tx2"/>
                    </a:gs>
                  </a:gsLst>
                  <a:lin ang="5400000" scaled="0"/>
                </a:gradFill>
              </a:rPr>
              <a:t>Team autonomy and enterprise alignment</a:t>
            </a:r>
          </a:p>
          <a:p>
            <a:r>
              <a:rPr lang="en-US" dirty="0">
                <a:gradFill>
                  <a:gsLst>
                    <a:gs pos="13869">
                      <a:schemeClr val="tx2"/>
                    </a:gs>
                    <a:gs pos="42000">
                      <a:schemeClr val="tx2"/>
                    </a:gs>
                  </a:gsLst>
                  <a:lin ang="5400000" scaled="0"/>
                </a:gradFill>
              </a:rPr>
              <a:t>Rigorous management of technical debt</a:t>
            </a:r>
          </a:p>
          <a:p>
            <a:r>
              <a:rPr lang="en-US" dirty="0">
                <a:gradFill>
                  <a:gsLst>
                    <a:gs pos="13869">
                      <a:schemeClr val="tx2"/>
                    </a:gs>
                    <a:gs pos="42000">
                      <a:schemeClr val="tx2"/>
                    </a:gs>
                  </a:gsLst>
                  <a:lin ang="5400000" scaled="0"/>
                </a:gradFill>
              </a:rPr>
              <a:t>Manage infrastructure as a flexible resource</a:t>
            </a:r>
          </a:p>
        </p:txBody>
      </p:sp>
      <p:pic>
        <p:nvPicPr>
          <p:cNvPr id="6" name="Picture 5">
            <a:extLst>
              <a:ext uri="{FF2B5EF4-FFF2-40B4-BE49-F238E27FC236}">
                <a16:creationId xmlns:a16="http://schemas.microsoft.com/office/drawing/2014/main" id="{FB50DCC8-9833-4439-9E86-34D775E99C65}"/>
              </a:ext>
            </a:extLst>
          </p:cNvPr>
          <p:cNvPicPr>
            <a:picLocks noChangeAspect="1"/>
          </p:cNvPicPr>
          <p:nvPr/>
        </p:nvPicPr>
        <p:blipFill>
          <a:blip r:embed="rId3"/>
          <a:stretch>
            <a:fillRect/>
          </a:stretch>
        </p:blipFill>
        <p:spPr>
          <a:xfrm>
            <a:off x="7701927" y="1226519"/>
            <a:ext cx="4459909" cy="2743200"/>
          </a:xfrm>
          <a:prstGeom prst="rect">
            <a:avLst/>
          </a:prstGeom>
        </p:spPr>
      </p:pic>
    </p:spTree>
    <p:extLst>
      <p:ext uri="{BB962C8B-B14F-4D97-AF65-F5344CB8AC3E}">
        <p14:creationId xmlns:p14="http://schemas.microsoft.com/office/powerpoint/2010/main" val="165529650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ounded Rectangle 96"/>
          <p:cNvSpPr/>
          <p:nvPr/>
        </p:nvSpPr>
        <p:spPr bwMode="auto">
          <a:xfrm>
            <a:off x="458017" y="1211588"/>
            <a:ext cx="3096302" cy="2598629"/>
          </a:xfrm>
          <a:prstGeom prst="roundRect">
            <a:avLst>
              <a:gd name="adj" fmla="val 6500"/>
            </a:avLst>
          </a:prstGeom>
          <a:solidFill>
            <a:schemeClr val="bg2">
              <a:lumMod val="75000"/>
              <a:lumOff val="2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rgbClr val="FFFFFF">
                    <a:alpha val="50000"/>
                  </a:srgbClr>
                </a:solidFill>
                <a:ea typeface="Segoe UI" pitchFamily="34" charset="0"/>
                <a:cs typeface="Segoe UI" pitchFamily="34" charset="0"/>
              </a:rPr>
              <a:t>Source</a:t>
            </a:r>
          </a:p>
        </p:txBody>
      </p:sp>
      <p:sp>
        <p:nvSpPr>
          <p:cNvPr id="103" name="Rounded Rectangle 102"/>
          <p:cNvSpPr/>
          <p:nvPr/>
        </p:nvSpPr>
        <p:spPr bwMode="auto">
          <a:xfrm>
            <a:off x="3632464" y="1211588"/>
            <a:ext cx="2052136" cy="2598629"/>
          </a:xfrm>
          <a:prstGeom prst="roundRect">
            <a:avLst>
              <a:gd name="adj" fmla="val 6500"/>
            </a:avLst>
          </a:prstGeom>
          <a:solidFill>
            <a:srgbClr val="008AB0">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rgbClr val="FFFFFF">
                    <a:alpha val="50000"/>
                  </a:srgbClr>
                </a:solidFill>
                <a:ea typeface="Segoe UI" pitchFamily="34" charset="0"/>
                <a:cs typeface="Segoe UI" pitchFamily="34" charset="0"/>
              </a:rPr>
              <a:t>Build</a:t>
            </a:r>
          </a:p>
        </p:txBody>
      </p:sp>
      <p:sp>
        <p:nvSpPr>
          <p:cNvPr id="104" name="Rounded Rectangle 103"/>
          <p:cNvSpPr/>
          <p:nvPr/>
        </p:nvSpPr>
        <p:spPr bwMode="auto">
          <a:xfrm>
            <a:off x="3632464" y="3886412"/>
            <a:ext cx="2052136" cy="2055192"/>
          </a:xfrm>
          <a:prstGeom prst="roundRect">
            <a:avLst>
              <a:gd name="adj" fmla="val 6500"/>
            </a:avLst>
          </a:prstGeom>
          <a:solidFill>
            <a:srgbClr val="009E49">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a:solidFill>
                  <a:srgbClr val="FFFFFF">
                    <a:alpha val="50000"/>
                  </a:srgbClr>
                </a:solidFill>
                <a:ea typeface="Segoe UI" pitchFamily="34" charset="0"/>
                <a:cs typeface="Segoe UI" pitchFamily="34" charset="0"/>
              </a:rPr>
              <a:t>Test/issues</a:t>
            </a:r>
            <a:endParaRPr lang="en-US" sz="1399" dirty="0">
              <a:solidFill>
                <a:srgbClr val="FFFFFF">
                  <a:alpha val="50000"/>
                </a:srgbClr>
              </a:solidFill>
              <a:ea typeface="Segoe UI" pitchFamily="34" charset="0"/>
              <a:cs typeface="Segoe UI" pitchFamily="34" charset="0"/>
            </a:endParaRPr>
          </a:p>
        </p:txBody>
      </p:sp>
      <p:sp>
        <p:nvSpPr>
          <p:cNvPr id="105" name="Rounded Rectangle 104"/>
          <p:cNvSpPr/>
          <p:nvPr/>
        </p:nvSpPr>
        <p:spPr bwMode="auto">
          <a:xfrm>
            <a:off x="5761311" y="1211589"/>
            <a:ext cx="2052136" cy="4730016"/>
          </a:xfrm>
          <a:prstGeom prst="roundRect">
            <a:avLst>
              <a:gd name="adj" fmla="val 6500"/>
            </a:avLst>
          </a:prstGeom>
          <a:solidFill>
            <a:srgbClr val="00866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rgbClr val="FFFFFF">
                    <a:alpha val="50000"/>
                  </a:srgbClr>
                </a:solidFill>
                <a:ea typeface="Segoe UI" pitchFamily="34" charset="0"/>
                <a:cs typeface="Segoe UI" pitchFamily="34" charset="0"/>
              </a:rPr>
              <a:t>Deployment</a:t>
            </a:r>
          </a:p>
        </p:txBody>
      </p:sp>
      <p:sp>
        <p:nvSpPr>
          <p:cNvPr id="106" name="Rounded Rectangle 105"/>
          <p:cNvSpPr/>
          <p:nvPr/>
        </p:nvSpPr>
        <p:spPr bwMode="auto">
          <a:xfrm>
            <a:off x="7888722" y="1211587"/>
            <a:ext cx="2052136" cy="4730016"/>
          </a:xfrm>
          <a:prstGeom prst="roundRect">
            <a:avLst>
              <a:gd name="adj" fmla="val 6500"/>
            </a:avLst>
          </a:prstGeom>
          <a:solidFill>
            <a:srgbClr val="843480">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rgbClr val="FFFFFF">
                    <a:alpha val="50000"/>
                  </a:srgbClr>
                </a:solidFill>
                <a:ea typeface="Segoe UI" pitchFamily="34" charset="0"/>
                <a:cs typeface="Segoe UI" pitchFamily="34" charset="0"/>
              </a:rPr>
              <a:t>Application</a:t>
            </a:r>
          </a:p>
        </p:txBody>
      </p:sp>
      <p:sp>
        <p:nvSpPr>
          <p:cNvPr id="107" name="Rounded Rectangle 106"/>
          <p:cNvSpPr/>
          <p:nvPr/>
        </p:nvSpPr>
        <p:spPr bwMode="auto">
          <a:xfrm>
            <a:off x="10017569" y="1211588"/>
            <a:ext cx="2052136" cy="3657081"/>
          </a:xfrm>
          <a:prstGeom prst="roundRect">
            <a:avLst>
              <a:gd name="adj" fmla="val 6500"/>
            </a:avLst>
          </a:prstGeom>
          <a:solidFill>
            <a:srgbClr val="7030A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dirty="0">
                <a:solidFill>
                  <a:srgbClr val="FFFFFF">
                    <a:alpha val="50000"/>
                  </a:srgbClr>
                </a:solidFill>
                <a:ea typeface="Segoe UI" pitchFamily="34" charset="0"/>
                <a:cs typeface="Segoe UI" pitchFamily="34" charset="0"/>
              </a:rPr>
              <a:t>Operations</a:t>
            </a:r>
          </a:p>
        </p:txBody>
      </p:sp>
      <p:sp>
        <p:nvSpPr>
          <p:cNvPr id="108" name="Rounded Rectangle 107"/>
          <p:cNvSpPr/>
          <p:nvPr/>
        </p:nvSpPr>
        <p:spPr bwMode="auto">
          <a:xfrm>
            <a:off x="10017568" y="4934829"/>
            <a:ext cx="2052137" cy="1827608"/>
          </a:xfrm>
          <a:prstGeom prst="roundRect">
            <a:avLst>
              <a:gd name="adj" fmla="val 6500"/>
            </a:avLst>
          </a:prstGeom>
          <a:solidFill>
            <a:srgbClr val="943A3A">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399">
                <a:solidFill>
                  <a:srgbClr val="FFFFFF">
                    <a:alpha val="50000"/>
                  </a:srgbClr>
                </a:solidFill>
                <a:ea typeface="Segoe UI" pitchFamily="34" charset="0"/>
                <a:cs typeface="Segoe UI" pitchFamily="34" charset="0"/>
              </a:rPr>
              <a:t>Process tools</a:t>
            </a:r>
            <a:endParaRPr lang="en-US" sz="1399" dirty="0">
              <a:solidFill>
                <a:srgbClr val="FFFFFF">
                  <a:alpha val="50000"/>
                </a:srgbClr>
              </a:solidFill>
              <a:ea typeface="Segoe UI" pitchFamily="34" charset="0"/>
              <a:cs typeface="Segoe UI" pitchFamily="34" charset="0"/>
            </a:endParaRPr>
          </a:p>
        </p:txBody>
      </p:sp>
      <p:sp>
        <p:nvSpPr>
          <p:cNvPr id="4" name="Title 3"/>
          <p:cNvSpPr>
            <a:spLocks noGrp="1"/>
          </p:cNvSpPr>
          <p:nvPr>
            <p:ph type="title"/>
          </p:nvPr>
        </p:nvSpPr>
        <p:spPr/>
        <p:txBody>
          <a:bodyPr/>
          <a:lstStyle/>
          <a:p>
            <a:r>
              <a:rPr lang="en-US"/>
              <a:t>ALM framework</a:t>
            </a:r>
            <a:endParaRPr lang="en-US" dirty="0"/>
          </a:p>
        </p:txBody>
      </p:sp>
      <p:sp>
        <p:nvSpPr>
          <p:cNvPr id="71" name="Rounded Rectangle 70"/>
          <p:cNvSpPr/>
          <p:nvPr/>
        </p:nvSpPr>
        <p:spPr bwMode="auto">
          <a:xfrm>
            <a:off x="494220" y="4340230"/>
            <a:ext cx="2051240" cy="986193"/>
          </a:xfrm>
          <a:prstGeom prst="roundRect">
            <a:avLst>
              <a:gd name="adj" fmla="val 6638"/>
            </a:avLst>
          </a:prstGeom>
          <a:solidFill>
            <a:schemeClr val="bg1">
              <a:alpha val="2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499" dirty="0">
                <a:gradFill>
                  <a:gsLst>
                    <a:gs pos="0">
                      <a:srgbClr val="00BCF2"/>
                    </a:gs>
                    <a:gs pos="100000">
                      <a:srgbClr val="00BCF2"/>
                    </a:gs>
                  </a:gsLst>
                  <a:lin ang="5400000" scaled="0"/>
                </a:gradFill>
                <a:ea typeface="Segoe UI" pitchFamily="34" charset="0"/>
                <a:cs typeface="Segoe UI" pitchFamily="34" charset="0"/>
              </a:rPr>
              <a:t>                            </a:t>
            </a:r>
          </a:p>
        </p:txBody>
      </p:sp>
      <p:sp>
        <p:nvSpPr>
          <p:cNvPr id="129" name="AutoShape 115"/>
          <p:cNvSpPr>
            <a:spLocks noChangeAspect="1" noChangeArrowheads="1" noTextEdit="1"/>
          </p:cNvSpPr>
          <p:nvPr/>
        </p:nvSpPr>
        <p:spPr bwMode="auto">
          <a:xfrm>
            <a:off x="407046" y="5080269"/>
            <a:ext cx="1262158" cy="857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2" name="Rectangle 155"/>
          <p:cNvSpPr>
            <a:spLocks noChangeArrowheads="1"/>
          </p:cNvSpPr>
          <p:nvPr/>
        </p:nvSpPr>
        <p:spPr bwMode="auto">
          <a:xfrm>
            <a:off x="743404" y="5336620"/>
            <a:ext cx="808238" cy="55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55" name="Group 54"/>
          <p:cNvGrpSpPr/>
          <p:nvPr/>
        </p:nvGrpSpPr>
        <p:grpSpPr>
          <a:xfrm>
            <a:off x="91444" y="4872079"/>
            <a:ext cx="1356835" cy="1127420"/>
            <a:chOff x="958943" y="1820181"/>
            <a:chExt cx="1356835" cy="1127420"/>
          </a:xfrm>
        </p:grpSpPr>
        <p:sp>
          <p:nvSpPr>
            <p:cNvPr id="56" name="Freeform 148"/>
            <p:cNvSpPr>
              <a:spLocks/>
            </p:cNvSpPr>
            <p:nvPr/>
          </p:nvSpPr>
          <p:spPr bwMode="auto">
            <a:xfrm>
              <a:off x="1227611" y="2046860"/>
              <a:ext cx="127936" cy="76339"/>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145"/>
            <p:cNvSpPr>
              <a:spLocks/>
            </p:cNvSpPr>
            <p:nvPr/>
          </p:nvSpPr>
          <p:spPr bwMode="auto">
            <a:xfrm>
              <a:off x="1290114" y="2391420"/>
              <a:ext cx="170126" cy="556181"/>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Freeform 146"/>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149"/>
            <p:cNvSpPr>
              <a:spLocks/>
            </p:cNvSpPr>
            <p:nvPr/>
          </p:nvSpPr>
          <p:spPr bwMode="auto">
            <a:xfrm>
              <a:off x="1138345" y="2051426"/>
              <a:ext cx="308679" cy="403847"/>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r>
                <a:rPr lang="en-US" sz="1000" b="1" dirty="0">
                  <a:solidFill>
                    <a:srgbClr val="FFFFFF"/>
                  </a:solidFill>
                </a:rPr>
                <a:t> </a:t>
              </a:r>
            </a:p>
          </p:txBody>
        </p:sp>
        <p:sp>
          <p:nvSpPr>
            <p:cNvPr id="60" name="Rectangle 155"/>
            <p:cNvSpPr>
              <a:spLocks noChangeArrowheads="1"/>
            </p:cNvSpPr>
            <p:nvPr/>
          </p:nvSpPr>
          <p:spPr bwMode="auto">
            <a:xfrm>
              <a:off x="1501205" y="2382014"/>
              <a:ext cx="808238" cy="55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61" name="Group 60"/>
            <p:cNvGrpSpPr/>
            <p:nvPr/>
          </p:nvGrpSpPr>
          <p:grpSpPr>
            <a:xfrm>
              <a:off x="1388646" y="2014004"/>
              <a:ext cx="311900" cy="222474"/>
              <a:chOff x="1366452" y="1994459"/>
              <a:chExt cx="311900" cy="222474"/>
            </a:xfrm>
          </p:grpSpPr>
          <p:sp>
            <p:nvSpPr>
              <p:cNvPr id="75" name="Freeform 143"/>
              <p:cNvSpPr>
                <a:spLocks/>
              </p:cNvSpPr>
              <p:nvPr/>
            </p:nvSpPr>
            <p:spPr bwMode="auto">
              <a:xfrm>
                <a:off x="1591108" y="1994459"/>
                <a:ext cx="87244" cy="100331"/>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6" name="Freeform 142"/>
              <p:cNvSpPr>
                <a:spLocks/>
              </p:cNvSpPr>
              <p:nvPr/>
            </p:nvSpPr>
            <p:spPr bwMode="auto">
              <a:xfrm>
                <a:off x="1366452" y="2040263"/>
                <a:ext cx="283543" cy="176670"/>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62" name="Oval 144"/>
            <p:cNvSpPr>
              <a:spLocks noChangeArrowheads="1"/>
            </p:cNvSpPr>
            <p:nvPr/>
          </p:nvSpPr>
          <p:spPr bwMode="auto">
            <a:xfrm>
              <a:off x="1197762" y="1826724"/>
              <a:ext cx="196299" cy="196299"/>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147"/>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64" name="Group 63"/>
            <p:cNvGrpSpPr/>
            <p:nvPr/>
          </p:nvGrpSpPr>
          <p:grpSpPr>
            <a:xfrm>
              <a:off x="958943" y="2054647"/>
              <a:ext cx="244284" cy="287906"/>
              <a:chOff x="978218" y="2040263"/>
              <a:chExt cx="244284" cy="287906"/>
            </a:xfrm>
          </p:grpSpPr>
          <p:sp>
            <p:nvSpPr>
              <p:cNvPr id="73" name="Freeform 150"/>
              <p:cNvSpPr>
                <a:spLocks/>
              </p:cNvSpPr>
              <p:nvPr/>
            </p:nvSpPr>
            <p:spPr bwMode="auto">
              <a:xfrm>
                <a:off x="978218" y="2040263"/>
                <a:ext cx="244284" cy="250827"/>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151"/>
              <p:cNvSpPr>
                <a:spLocks/>
              </p:cNvSpPr>
              <p:nvPr/>
            </p:nvSpPr>
            <p:spPr bwMode="auto">
              <a:xfrm>
                <a:off x="1095995" y="2238743"/>
                <a:ext cx="100331" cy="89426"/>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65" name="Freeform 152"/>
            <p:cNvSpPr>
              <a:spLocks/>
            </p:cNvSpPr>
            <p:nvPr/>
          </p:nvSpPr>
          <p:spPr bwMode="auto">
            <a:xfrm>
              <a:off x="1189038" y="1820181"/>
              <a:ext cx="209386" cy="17448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153"/>
            <p:cNvSpPr>
              <a:spLocks/>
            </p:cNvSpPr>
            <p:nvPr/>
          </p:nvSpPr>
          <p:spPr bwMode="auto">
            <a:xfrm>
              <a:off x="1263940" y="2402326"/>
              <a:ext cx="146135" cy="17449"/>
            </a:xfrm>
            <a:custGeom>
              <a:avLst/>
              <a:gdLst>
                <a:gd name="T0" fmla="*/ 124 w 152"/>
                <a:gd name="T1" fmla="*/ 0 h 19"/>
                <a:gd name="T2" fmla="*/ 0 w 152"/>
                <a:gd name="T3" fmla="*/ 19 h 19"/>
                <a:gd name="T4" fmla="*/ 152 w 152"/>
                <a:gd name="T5" fmla="*/ 5 h 19"/>
                <a:gd name="T6" fmla="*/ 124 w 152"/>
                <a:gd name="T7" fmla="*/ 0 h 19"/>
              </a:gdLst>
              <a:ahLst/>
              <a:cxnLst>
                <a:cxn ang="0">
                  <a:pos x="T0" y="T1"/>
                </a:cxn>
                <a:cxn ang="0">
                  <a:pos x="T2" y="T3"/>
                </a:cxn>
                <a:cxn ang="0">
                  <a:pos x="T4" y="T5"/>
                </a:cxn>
                <a:cxn ang="0">
                  <a:pos x="T6" y="T7"/>
                </a:cxn>
              </a:cxnLst>
              <a:rect l="0" t="0" r="r" b="b"/>
              <a:pathLst>
                <a:path w="152" h="19">
                  <a:moveTo>
                    <a:pt x="124" y="0"/>
                  </a:moveTo>
                  <a:cubicBezTo>
                    <a:pt x="78" y="0"/>
                    <a:pt x="0" y="19"/>
                    <a:pt x="0" y="19"/>
                  </a:cubicBezTo>
                  <a:cubicBezTo>
                    <a:pt x="152" y="5"/>
                    <a:pt x="152" y="5"/>
                    <a:pt x="152" y="5"/>
                  </a:cubicBezTo>
                  <a:cubicBezTo>
                    <a:pt x="147" y="1"/>
                    <a:pt x="137" y="0"/>
                    <a:pt x="124" y="0"/>
                  </a:cubicBezTo>
                </a:path>
              </a:pathLst>
            </a:custGeom>
            <a:solidFill>
              <a:srgbClr val="0771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67" name="Group 66"/>
            <p:cNvGrpSpPr/>
            <p:nvPr/>
          </p:nvGrpSpPr>
          <p:grpSpPr>
            <a:xfrm>
              <a:off x="1261759" y="2339640"/>
              <a:ext cx="1054019" cy="607961"/>
              <a:chOff x="511109" y="5814543"/>
              <a:chExt cx="1041729" cy="600871"/>
            </a:xfrm>
          </p:grpSpPr>
          <p:sp>
            <p:nvSpPr>
              <p:cNvPr id="69" name="Rectangle 154"/>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Rectangle 156"/>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pic>
          <p:nvPicPr>
            <p:cNvPr id="68" name="Picture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762" y="2148717"/>
              <a:ext cx="207282" cy="115834"/>
            </a:xfrm>
            <a:prstGeom prst="rect">
              <a:avLst/>
            </a:prstGeom>
          </p:spPr>
        </p:pic>
      </p:grpSp>
      <p:cxnSp>
        <p:nvCxnSpPr>
          <p:cNvPr id="109" name="Straight Arrow Connector 108"/>
          <p:cNvCxnSpPr/>
          <p:nvPr/>
        </p:nvCxnSpPr>
        <p:spPr>
          <a:xfrm>
            <a:off x="5407025" y="2308225"/>
            <a:ext cx="433545" cy="2769"/>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a:off x="2357438" y="2800350"/>
            <a:ext cx="1134873" cy="1128527"/>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flipV="1">
            <a:off x="1380347" y="3372871"/>
            <a:ext cx="0" cy="957995"/>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a:off x="2405063" y="2109788"/>
            <a:ext cx="1149256"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13" name="Group 112"/>
          <p:cNvGrpSpPr/>
          <p:nvPr/>
        </p:nvGrpSpPr>
        <p:grpSpPr>
          <a:xfrm>
            <a:off x="784038" y="1584018"/>
            <a:ext cx="1614689" cy="1414096"/>
            <a:chOff x="473780" y="1976733"/>
            <a:chExt cx="1614689" cy="1414096"/>
          </a:xfrm>
        </p:grpSpPr>
        <p:sp>
          <p:nvSpPr>
            <p:cNvPr id="125" name="Rounded Rectangle 124"/>
            <p:cNvSpPr/>
            <p:nvPr/>
          </p:nvSpPr>
          <p:spPr bwMode="auto">
            <a:xfrm>
              <a:off x="781618" y="1976733"/>
              <a:ext cx="1306851" cy="1242645"/>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99" dirty="0">
                <a:gradFill>
                  <a:gsLst>
                    <a:gs pos="0">
                      <a:srgbClr val="00BCF2"/>
                    </a:gs>
                    <a:gs pos="100000">
                      <a:srgbClr val="00BCF2"/>
                    </a:gs>
                  </a:gsLst>
                  <a:lin ang="5400000" scaled="0"/>
                </a:gradFill>
                <a:ea typeface="Segoe UI" pitchFamily="34" charset="0"/>
                <a:cs typeface="Segoe UI" pitchFamily="34" charset="0"/>
              </a:endParaRPr>
            </a:p>
          </p:txBody>
        </p:sp>
        <p:grpSp>
          <p:nvGrpSpPr>
            <p:cNvPr id="115" name="Group 114"/>
            <p:cNvGrpSpPr/>
            <p:nvPr/>
          </p:nvGrpSpPr>
          <p:grpSpPr>
            <a:xfrm>
              <a:off x="473780" y="2755900"/>
              <a:ext cx="609168" cy="634929"/>
              <a:chOff x="2328300" y="3506767"/>
              <a:chExt cx="551703" cy="575034"/>
            </a:xfrm>
          </p:grpSpPr>
          <p:sp>
            <p:nvSpPr>
              <p:cNvPr id="116"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117" name="Group 116"/>
              <p:cNvGrpSpPr/>
              <p:nvPr/>
            </p:nvGrpSpPr>
            <p:grpSpPr>
              <a:xfrm>
                <a:off x="2328300" y="3506767"/>
                <a:ext cx="551703" cy="575034"/>
                <a:chOff x="3937001" y="4448175"/>
                <a:chExt cx="638175" cy="665163"/>
              </a:xfrm>
            </p:grpSpPr>
            <p:grpSp>
              <p:nvGrpSpPr>
                <p:cNvPr id="118" name="Group 10"/>
                <p:cNvGrpSpPr>
                  <a:grpSpLocks noChangeAspect="1"/>
                </p:cNvGrpSpPr>
                <p:nvPr/>
              </p:nvGrpSpPr>
              <p:grpSpPr bwMode="auto">
                <a:xfrm>
                  <a:off x="3937001" y="4448175"/>
                  <a:ext cx="638175" cy="665163"/>
                  <a:chOff x="2480" y="2802"/>
                  <a:chExt cx="402" cy="419"/>
                </a:xfrm>
              </p:grpSpPr>
              <p:sp>
                <p:nvSpPr>
                  <p:cNvPr id="122"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3"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4"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CC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119" name="Group 118"/>
                <p:cNvGrpSpPr/>
                <p:nvPr/>
              </p:nvGrpSpPr>
              <p:grpSpPr>
                <a:xfrm>
                  <a:off x="4120302" y="4618868"/>
                  <a:ext cx="293550" cy="349134"/>
                  <a:chOff x="4662074" y="4335997"/>
                  <a:chExt cx="234105" cy="278433"/>
                </a:xfrm>
              </p:grpSpPr>
              <p:sp>
                <p:nvSpPr>
                  <p:cNvPr id="120"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1"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grpSp>
      </p:grpSp>
      <p:sp>
        <p:nvSpPr>
          <p:cNvPr id="128" name="Rounded Rectangle 127"/>
          <p:cNvSpPr/>
          <p:nvPr/>
        </p:nvSpPr>
        <p:spPr bwMode="auto">
          <a:xfrm>
            <a:off x="3936074" y="4073937"/>
            <a:ext cx="1488637" cy="1275321"/>
          </a:xfrm>
          <a:prstGeom prst="roundRect">
            <a:avLst>
              <a:gd name="adj" fmla="val 7520"/>
            </a:avLst>
          </a:prstGeom>
          <a:solidFill>
            <a:schemeClr val="bg1">
              <a:alpha val="2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99" dirty="0">
              <a:gradFill>
                <a:gsLst>
                  <a:gs pos="0">
                    <a:srgbClr val="00BCF2"/>
                  </a:gs>
                  <a:gs pos="100000">
                    <a:srgbClr val="00BCF2"/>
                  </a:gs>
                </a:gsLst>
                <a:lin ang="5400000" scaled="0"/>
              </a:gradFill>
              <a:ea typeface="Segoe UI" pitchFamily="34" charset="0"/>
              <a:cs typeface="Segoe UI" pitchFamily="34" charset="0"/>
            </a:endParaRPr>
          </a:p>
        </p:txBody>
      </p:sp>
      <p:sp>
        <p:nvSpPr>
          <p:cNvPr id="135" name="Rounded Rectangle 134"/>
          <p:cNvSpPr/>
          <p:nvPr/>
        </p:nvSpPr>
        <p:spPr bwMode="auto">
          <a:xfrm>
            <a:off x="3914981" y="1352775"/>
            <a:ext cx="1488637" cy="1993853"/>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99" dirty="0">
              <a:gradFill>
                <a:gsLst>
                  <a:gs pos="0">
                    <a:srgbClr val="00BCF2"/>
                  </a:gs>
                  <a:gs pos="100000">
                    <a:srgbClr val="00BCF2"/>
                  </a:gs>
                </a:gsLst>
                <a:lin ang="5400000" scaled="0"/>
              </a:gradFill>
              <a:ea typeface="Segoe UI" pitchFamily="34" charset="0"/>
              <a:cs typeface="Segoe UI" pitchFamily="34" charset="0"/>
            </a:endParaRPr>
          </a:p>
        </p:txBody>
      </p:sp>
      <p:sp>
        <p:nvSpPr>
          <p:cNvPr id="149" name="Rounded Rectangle 148"/>
          <p:cNvSpPr/>
          <p:nvPr/>
        </p:nvSpPr>
        <p:spPr bwMode="auto">
          <a:xfrm>
            <a:off x="5951824" y="1347205"/>
            <a:ext cx="1582062" cy="3338528"/>
          </a:xfrm>
          <a:prstGeom prst="roundRect">
            <a:avLst>
              <a:gd name="adj" fmla="val 4575"/>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3" rIns="45713" bIns="45713" numCol="1" spcCol="0" rtlCol="0" fromWordArt="0" anchor="b" anchorCtr="0" forceAA="0" compatLnSpc="1">
            <a:prstTxWarp prst="textNoShape">
              <a:avLst/>
            </a:prstTxWarp>
            <a:noAutofit/>
          </a:bodyPr>
          <a:lstStyle/>
          <a:p>
            <a:pPr algn="ctr" defTabSz="932418"/>
            <a:endParaRPr lang="en-US" sz="1599" dirty="0">
              <a:gradFill>
                <a:gsLst>
                  <a:gs pos="0">
                    <a:srgbClr val="FFFFFF"/>
                  </a:gs>
                  <a:gs pos="100000">
                    <a:srgbClr val="FFFFFF"/>
                  </a:gs>
                </a:gsLst>
                <a:lin ang="5400000" scaled="0"/>
              </a:gradFill>
              <a:ea typeface="Segoe UI" pitchFamily="34" charset="0"/>
              <a:cs typeface="Segoe UI" pitchFamily="34" charset="0"/>
            </a:endParaRPr>
          </a:p>
        </p:txBody>
      </p:sp>
      <p:sp>
        <p:nvSpPr>
          <p:cNvPr id="204" name="Rounded Rectangle 203"/>
          <p:cNvSpPr/>
          <p:nvPr/>
        </p:nvSpPr>
        <p:spPr bwMode="auto">
          <a:xfrm>
            <a:off x="10395897" y="1354459"/>
            <a:ext cx="1434088" cy="2883309"/>
          </a:xfrm>
          <a:prstGeom prst="roundRect">
            <a:avLst>
              <a:gd name="adj" fmla="val 9612"/>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4571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99" dirty="0">
              <a:gradFill>
                <a:gsLst>
                  <a:gs pos="0">
                    <a:srgbClr val="00BCF2"/>
                  </a:gs>
                  <a:gs pos="100000">
                    <a:srgbClr val="00BCF2"/>
                  </a:gs>
                </a:gsLst>
                <a:lin ang="5400000" scaled="0"/>
              </a:gradFill>
              <a:ea typeface="Segoe UI" pitchFamily="34" charset="0"/>
              <a:cs typeface="Segoe UI" pitchFamily="34" charset="0"/>
            </a:endParaRPr>
          </a:p>
        </p:txBody>
      </p:sp>
      <p:sp>
        <p:nvSpPr>
          <p:cNvPr id="221" name="Rounded Rectangle 220"/>
          <p:cNvSpPr/>
          <p:nvPr/>
        </p:nvSpPr>
        <p:spPr bwMode="auto">
          <a:xfrm>
            <a:off x="10241708" y="5144075"/>
            <a:ext cx="1581140" cy="1145406"/>
          </a:xfrm>
          <a:prstGeom prst="roundRect">
            <a:avLst>
              <a:gd name="adj" fmla="val 7520"/>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45713" bIns="4571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1399" dirty="0">
              <a:gradFill>
                <a:gsLst>
                  <a:gs pos="0">
                    <a:srgbClr val="FFFFFF"/>
                  </a:gs>
                  <a:gs pos="100000">
                    <a:srgbClr val="FFFFFF"/>
                  </a:gs>
                </a:gsLst>
                <a:lin ang="5400000" scaled="0"/>
              </a:gradFill>
              <a:ea typeface="Segoe UI" pitchFamily="34" charset="0"/>
              <a:cs typeface="Segoe UI" pitchFamily="34" charset="0"/>
            </a:endParaRPr>
          </a:p>
        </p:txBody>
      </p:sp>
      <p:cxnSp>
        <p:nvCxnSpPr>
          <p:cNvPr id="231" name="Straight Arrow Connector 230"/>
          <p:cNvCxnSpPr/>
          <p:nvPr/>
        </p:nvCxnSpPr>
        <p:spPr>
          <a:xfrm flipV="1">
            <a:off x="9840455" y="2633442"/>
            <a:ext cx="460944" cy="1"/>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32" name="Group 231"/>
          <p:cNvGrpSpPr/>
          <p:nvPr/>
        </p:nvGrpSpPr>
        <p:grpSpPr>
          <a:xfrm>
            <a:off x="5223384" y="4529548"/>
            <a:ext cx="3215766" cy="1704019"/>
            <a:chOff x="4819651" y="2807496"/>
            <a:chExt cx="3562943" cy="3800381"/>
          </a:xfrm>
        </p:grpSpPr>
        <p:cxnSp>
          <p:nvCxnSpPr>
            <p:cNvPr id="233" name="Straight Arrow Connector 232"/>
            <p:cNvCxnSpPr/>
            <p:nvPr/>
          </p:nvCxnSpPr>
          <p:spPr>
            <a:xfrm flipV="1">
              <a:off x="8349847" y="2807496"/>
              <a:ext cx="0" cy="3800381"/>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flipH="1">
              <a:off x="4819651" y="6568255"/>
              <a:ext cx="3562943" cy="0"/>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a:off x="4848224" y="4659267"/>
              <a:ext cx="0" cy="1948608"/>
            </a:xfrm>
            <a:prstGeom prst="lin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36" name="Straight Arrow Connector 235"/>
          <p:cNvCxnSpPr/>
          <p:nvPr/>
        </p:nvCxnSpPr>
        <p:spPr>
          <a:xfrm flipV="1">
            <a:off x="7604559" y="2633441"/>
            <a:ext cx="434541" cy="1"/>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8" name="Rounded Rectangle 237"/>
          <p:cNvSpPr/>
          <p:nvPr/>
        </p:nvSpPr>
        <p:spPr bwMode="auto">
          <a:xfrm>
            <a:off x="8052459" y="1346947"/>
            <a:ext cx="1753215" cy="3021944"/>
          </a:xfrm>
          <a:prstGeom prst="roundRect">
            <a:avLst>
              <a:gd name="adj" fmla="val 4575"/>
            </a:avLst>
          </a:prstGeom>
          <a:solidFill>
            <a:schemeClr val="bg1">
              <a:alpha val="20000"/>
            </a:schemeClr>
          </a:solidFill>
          <a:ln w="28575">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45720" bIns="45720" numCol="1" spcCol="0" rtlCol="0" fromWordArt="0" anchor="b" anchorCtr="0" forceAA="0" compatLnSpc="1">
            <a:prstTxWarp prst="textNoShape">
              <a:avLst/>
            </a:prstTxWarp>
            <a:noAutofit/>
          </a:bodyPr>
          <a:lstStyle/>
          <a:p>
            <a:pPr algn="ctr" defTabSz="932597"/>
            <a:endParaRPr lang="en-US" sz="1600" dirty="0">
              <a:gradFill>
                <a:gsLst>
                  <a:gs pos="0">
                    <a:srgbClr val="FFFFFF"/>
                  </a:gs>
                  <a:gs pos="100000">
                    <a:srgbClr val="FFFFFF"/>
                  </a:gs>
                </a:gsLst>
                <a:lin ang="5400000" scaled="0"/>
              </a:gradFill>
              <a:ea typeface="Segoe UI" pitchFamily="34" charset="0"/>
              <a:cs typeface="Segoe UI" pitchFamily="34" charset="0"/>
            </a:endParaRPr>
          </a:p>
        </p:txBody>
      </p:sp>
      <p:pic>
        <p:nvPicPr>
          <p:cNvPr id="240" name="Picture 239"/>
          <p:cNvPicPr>
            <a:picLocks noChangeAspect="1"/>
          </p:cNvPicPr>
          <p:nvPr/>
        </p:nvPicPr>
        <p:blipFill>
          <a:blip r:embed="rId4"/>
          <a:stretch>
            <a:fillRect/>
          </a:stretch>
        </p:blipFill>
        <p:spPr>
          <a:xfrm>
            <a:off x="8153987" y="1487045"/>
            <a:ext cx="1528108" cy="948121"/>
          </a:xfrm>
          <a:prstGeom prst="rect">
            <a:avLst/>
          </a:prstGeom>
        </p:spPr>
      </p:pic>
      <p:sp>
        <p:nvSpPr>
          <p:cNvPr id="241" name="TextBox 240"/>
          <p:cNvSpPr txBox="1"/>
          <p:nvPr/>
        </p:nvSpPr>
        <p:spPr>
          <a:xfrm>
            <a:off x="8766279" y="2009163"/>
            <a:ext cx="399148" cy="166199"/>
          </a:xfrm>
          <a:prstGeom prst="rect">
            <a:avLst/>
          </a:prstGeom>
          <a:noFill/>
        </p:spPr>
        <p:txBody>
          <a:bodyPr wrap="none" lIns="0" tIns="0" rIns="0" bIns="0" rtlCol="0">
            <a:spAutoFit/>
          </a:bodyPr>
          <a:lstStyle/>
          <a:p>
            <a:pPr>
              <a:lnSpc>
                <a:spcPct val="90000"/>
              </a:lnSpc>
              <a:spcAft>
                <a:spcPts val="600"/>
              </a:spcAft>
            </a:pPr>
            <a:r>
              <a:rPr lang="en-US" sz="1200" dirty="0">
                <a:gradFill>
                  <a:gsLst>
                    <a:gs pos="2917">
                      <a:srgbClr val="0072C6"/>
                    </a:gs>
                    <a:gs pos="30000">
                      <a:srgbClr val="0072C6"/>
                    </a:gs>
                  </a:gsLst>
                  <a:lin ang="5400000" scaled="0"/>
                </a:gradFill>
              </a:rPr>
              <a:t>Cloud</a:t>
            </a:r>
          </a:p>
        </p:txBody>
      </p:sp>
      <p:grpSp>
        <p:nvGrpSpPr>
          <p:cNvPr id="243" name="Group 242"/>
          <p:cNvGrpSpPr/>
          <p:nvPr/>
        </p:nvGrpSpPr>
        <p:grpSpPr>
          <a:xfrm>
            <a:off x="8617515" y="2786363"/>
            <a:ext cx="816128" cy="950197"/>
            <a:chOff x="5394326" y="4936834"/>
            <a:chExt cx="720725" cy="835025"/>
          </a:xfrm>
          <a:solidFill>
            <a:schemeClr val="tx1"/>
          </a:solidFill>
        </p:grpSpPr>
        <p:sp>
          <p:nvSpPr>
            <p:cNvPr id="249"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sp>
          <p:nvSpPr>
            <p:cNvPr id="250"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grpSp>
      <p:sp>
        <p:nvSpPr>
          <p:cNvPr id="245" name="TextBox 244"/>
          <p:cNvSpPr txBox="1"/>
          <p:nvPr/>
        </p:nvSpPr>
        <p:spPr>
          <a:xfrm>
            <a:off x="8380148" y="3809945"/>
            <a:ext cx="1085875" cy="207749"/>
          </a:xfrm>
          <a:prstGeom prst="rect">
            <a:avLst/>
          </a:prstGeom>
          <a:noFill/>
        </p:spPr>
        <p:txBody>
          <a:bodyPr wrap="none" lIns="0" tIns="0" rIns="0" bIns="0" rtlCol="0">
            <a:spAutoFit/>
          </a:bodyPr>
          <a:lstStyle/>
          <a:p>
            <a:pPr>
              <a:lnSpc>
                <a:spcPct val="90000"/>
              </a:lnSpc>
              <a:spcAft>
                <a:spcPts val="600"/>
              </a:spcAft>
            </a:pPr>
            <a:r>
              <a:rPr lang="en-US" sz="1500" dirty="0">
                <a:gradFill>
                  <a:gsLst>
                    <a:gs pos="0">
                      <a:srgbClr val="FFFFFF"/>
                    </a:gs>
                    <a:gs pos="100000">
                      <a:srgbClr val="FFFFFF"/>
                    </a:gs>
                  </a:gsLst>
                  <a:lin ang="5400000" scaled="0"/>
                </a:gradFill>
                <a:ea typeface="Segoe UI" pitchFamily="34" charset="0"/>
                <a:cs typeface="Segoe UI" pitchFamily="34" charset="0"/>
              </a:rPr>
              <a:t>On-premises</a:t>
            </a:r>
          </a:p>
        </p:txBody>
      </p:sp>
      <p:grpSp>
        <p:nvGrpSpPr>
          <p:cNvPr id="3" name="Group 2"/>
          <p:cNvGrpSpPr/>
          <p:nvPr/>
        </p:nvGrpSpPr>
        <p:grpSpPr>
          <a:xfrm>
            <a:off x="1644439" y="4869171"/>
            <a:ext cx="1333278" cy="1131005"/>
            <a:chOff x="1680905" y="4869171"/>
            <a:chExt cx="1333278" cy="1131005"/>
          </a:xfrm>
        </p:grpSpPr>
        <p:grpSp>
          <p:nvGrpSpPr>
            <p:cNvPr id="2" name="Group 1"/>
            <p:cNvGrpSpPr/>
            <p:nvPr/>
          </p:nvGrpSpPr>
          <p:grpSpPr>
            <a:xfrm>
              <a:off x="2312865" y="4869171"/>
              <a:ext cx="701318" cy="1129810"/>
              <a:chOff x="1444680" y="4869171"/>
              <a:chExt cx="701318" cy="1129810"/>
            </a:xfrm>
          </p:grpSpPr>
          <p:sp>
            <p:nvSpPr>
              <p:cNvPr id="78" name="Freeform 77"/>
              <p:cNvSpPr>
                <a:spLocks/>
              </p:cNvSpPr>
              <p:nvPr/>
            </p:nvSpPr>
            <p:spPr bwMode="auto">
              <a:xfrm>
                <a:off x="1834673" y="5091785"/>
                <a:ext cx="282871" cy="177422"/>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79" name="Freeform 78"/>
              <p:cNvSpPr>
                <a:spLocks/>
              </p:cNvSpPr>
              <p:nvPr/>
            </p:nvSpPr>
            <p:spPr bwMode="auto">
              <a:xfrm>
                <a:off x="2057287" y="5044919"/>
                <a:ext cx="88711" cy="100427"/>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80" name="Oval 79"/>
              <p:cNvSpPr>
                <a:spLocks noChangeArrowheads="1"/>
              </p:cNvSpPr>
              <p:nvPr/>
            </p:nvSpPr>
            <p:spPr bwMode="auto">
              <a:xfrm>
                <a:off x="1672316" y="4875866"/>
                <a:ext cx="197507" cy="197507"/>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81" name="Freeform 80"/>
              <p:cNvSpPr>
                <a:spLocks/>
              </p:cNvSpPr>
              <p:nvPr/>
            </p:nvSpPr>
            <p:spPr bwMode="auto">
              <a:xfrm>
                <a:off x="1757679" y="5443282"/>
                <a:ext cx="170727" cy="555699"/>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82" name="Freeform 81"/>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83" name="Freeform 82"/>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84" name="Freeform 83"/>
              <p:cNvSpPr>
                <a:spLocks/>
              </p:cNvSpPr>
              <p:nvPr/>
            </p:nvSpPr>
            <p:spPr bwMode="auto">
              <a:xfrm>
                <a:off x="1704118" y="5088438"/>
                <a:ext cx="118839" cy="75321"/>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85" name="Freeform 84"/>
              <p:cNvSpPr>
                <a:spLocks/>
              </p:cNvSpPr>
              <p:nvPr/>
            </p:nvSpPr>
            <p:spPr bwMode="auto">
              <a:xfrm>
                <a:off x="1628797" y="5086764"/>
                <a:ext cx="272828" cy="423469"/>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9144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800" b="1" dirty="0">
                  <a:solidFill>
                    <a:srgbClr val="FFFFFF"/>
                  </a:solidFill>
                </a:endParaRPr>
              </a:p>
            </p:txBody>
          </p:sp>
          <p:sp>
            <p:nvSpPr>
              <p:cNvPr id="86" name="Freeform 85"/>
              <p:cNvSpPr>
                <a:spLocks/>
              </p:cNvSpPr>
              <p:nvPr/>
            </p:nvSpPr>
            <p:spPr bwMode="auto">
              <a:xfrm>
                <a:off x="1444680" y="5091785"/>
                <a:ext cx="246047" cy="251069"/>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87" name="Freeform 86"/>
              <p:cNvSpPr>
                <a:spLocks/>
              </p:cNvSpPr>
              <p:nvPr/>
            </p:nvSpPr>
            <p:spPr bwMode="auto">
              <a:xfrm>
                <a:off x="1563519" y="5290967"/>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88" name="Freeform 87"/>
              <p:cNvSpPr>
                <a:spLocks/>
              </p:cNvSpPr>
              <p:nvPr/>
            </p:nvSpPr>
            <p:spPr bwMode="auto">
              <a:xfrm>
                <a:off x="1663947" y="4869171"/>
                <a:ext cx="210898" cy="17574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pic>
            <p:nvPicPr>
              <p:cNvPr id="90" name="Picture 8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9166" y="5141005"/>
                <a:ext cx="329213" cy="225572"/>
              </a:xfrm>
              <a:prstGeom prst="rect">
                <a:avLst/>
              </a:prstGeom>
            </p:spPr>
          </p:pic>
        </p:grpSp>
        <p:grpSp>
          <p:nvGrpSpPr>
            <p:cNvPr id="89" name="Group 88"/>
            <p:cNvGrpSpPr/>
            <p:nvPr/>
          </p:nvGrpSpPr>
          <p:grpSpPr>
            <a:xfrm>
              <a:off x="1680905" y="5392215"/>
              <a:ext cx="1054019" cy="607961"/>
              <a:chOff x="511109" y="5814543"/>
              <a:chExt cx="1041729" cy="600871"/>
            </a:xfrm>
          </p:grpSpPr>
          <p:sp>
            <p:nvSpPr>
              <p:cNvPr id="91" name="Rectangle 154"/>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2" name="Rectangle 156"/>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4"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grpSp>
        <p:nvGrpSpPr>
          <p:cNvPr id="93" name="Group 92"/>
          <p:cNvGrpSpPr/>
          <p:nvPr/>
        </p:nvGrpSpPr>
        <p:grpSpPr>
          <a:xfrm>
            <a:off x="862371" y="5625951"/>
            <a:ext cx="1340228" cy="1130328"/>
            <a:chOff x="3806610" y="1466845"/>
            <a:chExt cx="1340228" cy="1130328"/>
          </a:xfrm>
        </p:grpSpPr>
        <p:sp>
          <p:nvSpPr>
            <p:cNvPr id="95" name="Freeform 94"/>
            <p:cNvSpPr>
              <a:spLocks/>
            </p:cNvSpPr>
            <p:nvPr/>
          </p:nvSpPr>
          <p:spPr bwMode="auto">
            <a:xfrm>
              <a:off x="4196603" y="1689459"/>
              <a:ext cx="282871" cy="177422"/>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96" name="Freeform 95"/>
            <p:cNvSpPr>
              <a:spLocks/>
            </p:cNvSpPr>
            <p:nvPr/>
          </p:nvSpPr>
          <p:spPr bwMode="auto">
            <a:xfrm>
              <a:off x="4419217" y="1642593"/>
              <a:ext cx="88711" cy="100427"/>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98" name="Oval 97"/>
            <p:cNvSpPr>
              <a:spLocks noChangeArrowheads="1"/>
            </p:cNvSpPr>
            <p:nvPr/>
          </p:nvSpPr>
          <p:spPr bwMode="auto">
            <a:xfrm>
              <a:off x="4034246" y="1473540"/>
              <a:ext cx="197507" cy="197507"/>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99" name="Freeform 98"/>
            <p:cNvSpPr>
              <a:spLocks/>
            </p:cNvSpPr>
            <p:nvPr/>
          </p:nvSpPr>
          <p:spPr bwMode="auto">
            <a:xfrm>
              <a:off x="4119609" y="2040956"/>
              <a:ext cx="170727" cy="555699"/>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100" name="Freeform 99"/>
            <p:cNvSpPr>
              <a:spLocks/>
            </p:cNvSpPr>
            <p:nvPr/>
          </p:nvSpPr>
          <p:spPr bwMode="auto">
            <a:xfrm>
              <a:off x="3997422" y="2050998"/>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101" name="Freeform 100"/>
            <p:cNvSpPr>
              <a:spLocks/>
            </p:cNvSpPr>
            <p:nvPr/>
          </p:nvSpPr>
          <p:spPr bwMode="auto">
            <a:xfrm>
              <a:off x="3997422" y="2050998"/>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102" name="Freeform 101"/>
            <p:cNvSpPr>
              <a:spLocks/>
            </p:cNvSpPr>
            <p:nvPr/>
          </p:nvSpPr>
          <p:spPr bwMode="auto">
            <a:xfrm>
              <a:off x="4066048" y="1686112"/>
              <a:ext cx="118839" cy="75321"/>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114" name="Freeform 113"/>
            <p:cNvSpPr>
              <a:spLocks/>
            </p:cNvSpPr>
            <p:nvPr/>
          </p:nvSpPr>
          <p:spPr bwMode="auto">
            <a:xfrm>
              <a:off x="3990727" y="1684438"/>
              <a:ext cx="272828" cy="423469"/>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chemeClr val="accent5"/>
            </a:solidFill>
            <a:ln>
              <a:noFill/>
            </a:ln>
            <a:extLst/>
          </p:spPr>
          <p:txBody>
            <a:bodyPr vert="horz" wrap="square" lIns="0" tIns="9144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800" b="1" dirty="0">
                <a:solidFill>
                  <a:srgbClr val="FFFFFF"/>
                </a:solidFill>
              </a:endParaRPr>
            </a:p>
          </p:txBody>
        </p:sp>
        <p:sp>
          <p:nvSpPr>
            <p:cNvPr id="126" name="Freeform 125"/>
            <p:cNvSpPr>
              <a:spLocks/>
            </p:cNvSpPr>
            <p:nvPr/>
          </p:nvSpPr>
          <p:spPr bwMode="auto">
            <a:xfrm>
              <a:off x="3806610" y="1689459"/>
              <a:ext cx="246047" cy="251069"/>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127" name="Freeform 126"/>
            <p:cNvSpPr>
              <a:spLocks/>
            </p:cNvSpPr>
            <p:nvPr/>
          </p:nvSpPr>
          <p:spPr bwMode="auto">
            <a:xfrm>
              <a:off x="3925449" y="1888641"/>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130" name="Freeform 129"/>
            <p:cNvSpPr>
              <a:spLocks/>
            </p:cNvSpPr>
            <p:nvPr/>
          </p:nvSpPr>
          <p:spPr bwMode="auto">
            <a:xfrm>
              <a:off x="4025877" y="1466845"/>
              <a:ext cx="210898" cy="17574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rgbClr val="B98A13"/>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grpSp>
          <p:nvGrpSpPr>
            <p:cNvPr id="131" name="Group 130"/>
            <p:cNvGrpSpPr/>
            <p:nvPr/>
          </p:nvGrpSpPr>
          <p:grpSpPr>
            <a:xfrm>
              <a:off x="4092819" y="1989212"/>
              <a:ext cx="1054019" cy="607961"/>
              <a:chOff x="511109" y="5814543"/>
              <a:chExt cx="1041729" cy="600871"/>
            </a:xfrm>
          </p:grpSpPr>
          <p:sp>
            <p:nvSpPr>
              <p:cNvPr id="134" name="Rectangle 154"/>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6" name="Rectangle 156"/>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7"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pic>
          <p:nvPicPr>
            <p:cNvPr id="133" name="Picture 1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51427" y="1801770"/>
              <a:ext cx="158510" cy="109738"/>
            </a:xfrm>
            <a:prstGeom prst="rect">
              <a:avLst/>
            </a:prstGeom>
          </p:spPr>
        </p:pic>
      </p:grpSp>
    </p:spTree>
    <p:extLst>
      <p:ext uri="{BB962C8B-B14F-4D97-AF65-F5344CB8AC3E}">
        <p14:creationId xmlns:p14="http://schemas.microsoft.com/office/powerpoint/2010/main" val="7734970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animEffect transition="in" filter="fade">
                                      <p:cBhvr>
                                        <p:cTn id="13" dur="500"/>
                                        <p:tgtEl>
                                          <p:spTgt spid="7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11"/>
                                        </p:tgtEl>
                                        <p:attrNameLst>
                                          <p:attrName>style.visibility</p:attrName>
                                        </p:attrNameLst>
                                      </p:cBhvr>
                                      <p:to>
                                        <p:strVal val="visible"/>
                                      </p:to>
                                    </p:set>
                                    <p:animEffect transition="in" filter="wipe(down)">
                                      <p:cBhvr>
                                        <p:cTn id="18" dur="500"/>
                                        <p:tgtEl>
                                          <p:spTgt spid="111"/>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13"/>
                                        </p:tgtEl>
                                        <p:attrNameLst>
                                          <p:attrName>style.visibility</p:attrName>
                                        </p:attrNameLst>
                                      </p:cBhvr>
                                      <p:to>
                                        <p:strVal val="visible"/>
                                      </p:to>
                                    </p:set>
                                    <p:animEffect transition="in" filter="fade">
                                      <p:cBhvr>
                                        <p:cTn id="22" dur="500"/>
                                        <p:tgtEl>
                                          <p:spTgt spid="1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2"/>
                                        </p:tgtEl>
                                        <p:attrNameLst>
                                          <p:attrName>style.visibility</p:attrName>
                                        </p:attrNameLst>
                                      </p:cBhvr>
                                      <p:to>
                                        <p:strVal val="visible"/>
                                      </p:to>
                                    </p:set>
                                    <p:animEffect transition="in" filter="wipe(left)">
                                      <p:cBhvr>
                                        <p:cTn id="27" dur="500"/>
                                        <p:tgtEl>
                                          <p:spTgt spid="112"/>
                                        </p:tgtEl>
                                      </p:cBhvr>
                                    </p:animEffect>
                                  </p:childTnLst>
                                </p:cTn>
                              </p:par>
                              <p:par>
                                <p:cTn id="28" presetID="22" presetClass="entr" presetSubtype="8" fill="hold" nodeType="withEffect">
                                  <p:stCondLst>
                                    <p:cond delay="0"/>
                                  </p:stCondLst>
                                  <p:childTnLst>
                                    <p:set>
                                      <p:cBhvr>
                                        <p:cTn id="29" dur="1" fill="hold">
                                          <p:stCondLst>
                                            <p:cond delay="0"/>
                                          </p:stCondLst>
                                        </p:cTn>
                                        <p:tgtEl>
                                          <p:spTgt spid="110"/>
                                        </p:tgtEl>
                                        <p:attrNameLst>
                                          <p:attrName>style.visibility</p:attrName>
                                        </p:attrNameLst>
                                      </p:cBhvr>
                                      <p:to>
                                        <p:strVal val="visible"/>
                                      </p:to>
                                    </p:set>
                                    <p:animEffect transition="in" filter="wipe(left)">
                                      <p:cBhvr>
                                        <p:cTn id="30" dur="500"/>
                                        <p:tgtEl>
                                          <p:spTgt spid="110"/>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35"/>
                                        </p:tgtEl>
                                        <p:attrNameLst>
                                          <p:attrName>style.visibility</p:attrName>
                                        </p:attrNameLst>
                                      </p:cBhvr>
                                      <p:to>
                                        <p:strVal val="visible"/>
                                      </p:to>
                                    </p:set>
                                    <p:animEffect transition="in" filter="fade">
                                      <p:cBhvr>
                                        <p:cTn id="34" dur="500"/>
                                        <p:tgtEl>
                                          <p:spTgt spid="13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8"/>
                                        </p:tgtEl>
                                        <p:attrNameLst>
                                          <p:attrName>style.visibility</p:attrName>
                                        </p:attrNameLst>
                                      </p:cBhvr>
                                      <p:to>
                                        <p:strVal val="visible"/>
                                      </p:to>
                                    </p:set>
                                    <p:animEffect transition="in" filter="fade">
                                      <p:cBhvr>
                                        <p:cTn id="37" dur="500"/>
                                        <p:tgtEl>
                                          <p:spTgt spid="12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09"/>
                                        </p:tgtEl>
                                        <p:attrNameLst>
                                          <p:attrName>style.visibility</p:attrName>
                                        </p:attrNameLst>
                                      </p:cBhvr>
                                      <p:to>
                                        <p:strVal val="visible"/>
                                      </p:to>
                                    </p:set>
                                    <p:animEffect transition="in" filter="wipe(left)">
                                      <p:cBhvr>
                                        <p:cTn id="42" dur="500"/>
                                        <p:tgtEl>
                                          <p:spTgt spid="109"/>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149"/>
                                        </p:tgtEl>
                                        <p:attrNameLst>
                                          <p:attrName>style.visibility</p:attrName>
                                        </p:attrNameLst>
                                      </p:cBhvr>
                                      <p:to>
                                        <p:strVal val="visible"/>
                                      </p:to>
                                    </p:set>
                                    <p:animEffect transition="in" filter="fade">
                                      <p:cBhvr>
                                        <p:cTn id="46" dur="500"/>
                                        <p:tgtEl>
                                          <p:spTgt spid="149"/>
                                        </p:tgtEl>
                                      </p:cBhvr>
                                    </p:animEffect>
                                  </p:childTnLst>
                                </p:cTn>
                              </p:par>
                            </p:childTnLst>
                          </p:cTn>
                        </p:par>
                        <p:par>
                          <p:cTn id="47" fill="hold">
                            <p:stCondLst>
                              <p:cond delay="1000"/>
                            </p:stCondLst>
                            <p:childTnLst>
                              <p:par>
                                <p:cTn id="48" presetID="22" presetClass="entr" presetSubtype="8" fill="hold" nodeType="afterEffect">
                                  <p:stCondLst>
                                    <p:cond delay="1000"/>
                                  </p:stCondLst>
                                  <p:childTnLst>
                                    <p:set>
                                      <p:cBhvr>
                                        <p:cTn id="49" dur="1" fill="hold">
                                          <p:stCondLst>
                                            <p:cond delay="0"/>
                                          </p:stCondLst>
                                        </p:cTn>
                                        <p:tgtEl>
                                          <p:spTgt spid="232"/>
                                        </p:tgtEl>
                                        <p:attrNameLst>
                                          <p:attrName>style.visibility</p:attrName>
                                        </p:attrNameLst>
                                      </p:cBhvr>
                                      <p:to>
                                        <p:strVal val="visible"/>
                                      </p:to>
                                    </p:set>
                                    <p:animEffect transition="in" filter="wipe(left)">
                                      <p:cBhvr>
                                        <p:cTn id="50" dur="500"/>
                                        <p:tgtEl>
                                          <p:spTgt spid="232"/>
                                        </p:tgtEl>
                                      </p:cBhvr>
                                    </p:animEffect>
                                  </p:childTnLst>
                                </p:cTn>
                              </p:par>
                              <p:par>
                                <p:cTn id="51" presetID="22" presetClass="entr" presetSubtype="8" fill="hold" nodeType="withEffect">
                                  <p:stCondLst>
                                    <p:cond delay="1000"/>
                                  </p:stCondLst>
                                  <p:childTnLst>
                                    <p:set>
                                      <p:cBhvr>
                                        <p:cTn id="52" dur="1" fill="hold">
                                          <p:stCondLst>
                                            <p:cond delay="0"/>
                                          </p:stCondLst>
                                        </p:cTn>
                                        <p:tgtEl>
                                          <p:spTgt spid="236"/>
                                        </p:tgtEl>
                                        <p:attrNameLst>
                                          <p:attrName>style.visibility</p:attrName>
                                        </p:attrNameLst>
                                      </p:cBhvr>
                                      <p:to>
                                        <p:strVal val="visible"/>
                                      </p:to>
                                    </p:set>
                                    <p:animEffect transition="in" filter="wipe(left)">
                                      <p:cBhvr>
                                        <p:cTn id="53" dur="500"/>
                                        <p:tgtEl>
                                          <p:spTgt spid="236"/>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238"/>
                                        </p:tgtEl>
                                        <p:attrNameLst>
                                          <p:attrName>style.visibility</p:attrName>
                                        </p:attrNameLst>
                                      </p:cBhvr>
                                      <p:to>
                                        <p:strVal val="visible"/>
                                      </p:to>
                                    </p:set>
                                    <p:animEffect transition="in" filter="fade">
                                      <p:cBhvr>
                                        <p:cTn id="57" dur="500"/>
                                        <p:tgtEl>
                                          <p:spTgt spid="238"/>
                                        </p:tgtEl>
                                      </p:cBhvr>
                                    </p:animEffect>
                                  </p:childTnLst>
                                </p:cTn>
                              </p:par>
                              <p:par>
                                <p:cTn id="58" presetID="10" presetClass="entr" presetSubtype="0" fill="hold" nodeType="withEffect">
                                  <p:stCondLst>
                                    <p:cond delay="0"/>
                                  </p:stCondLst>
                                  <p:childTnLst>
                                    <p:set>
                                      <p:cBhvr>
                                        <p:cTn id="59" dur="1" fill="hold">
                                          <p:stCondLst>
                                            <p:cond delay="0"/>
                                          </p:stCondLst>
                                        </p:cTn>
                                        <p:tgtEl>
                                          <p:spTgt spid="240"/>
                                        </p:tgtEl>
                                        <p:attrNameLst>
                                          <p:attrName>style.visibility</p:attrName>
                                        </p:attrNameLst>
                                      </p:cBhvr>
                                      <p:to>
                                        <p:strVal val="visible"/>
                                      </p:to>
                                    </p:set>
                                    <p:animEffect transition="in" filter="fade">
                                      <p:cBhvr>
                                        <p:cTn id="60" dur="500"/>
                                        <p:tgtEl>
                                          <p:spTgt spid="240"/>
                                        </p:tgtEl>
                                      </p:cBhvr>
                                    </p:animEffect>
                                  </p:childTnLst>
                                </p:cTn>
                              </p:par>
                              <p:par>
                                <p:cTn id="61" presetID="10" presetClass="entr" presetSubtype="0" fill="hold" nodeType="withEffect">
                                  <p:stCondLst>
                                    <p:cond delay="0"/>
                                  </p:stCondLst>
                                  <p:childTnLst>
                                    <p:set>
                                      <p:cBhvr>
                                        <p:cTn id="62" dur="1" fill="hold">
                                          <p:stCondLst>
                                            <p:cond delay="0"/>
                                          </p:stCondLst>
                                        </p:cTn>
                                        <p:tgtEl>
                                          <p:spTgt spid="243"/>
                                        </p:tgtEl>
                                        <p:attrNameLst>
                                          <p:attrName>style.visibility</p:attrName>
                                        </p:attrNameLst>
                                      </p:cBhvr>
                                      <p:to>
                                        <p:strVal val="visible"/>
                                      </p:to>
                                    </p:set>
                                    <p:animEffect transition="in" filter="fade">
                                      <p:cBhvr>
                                        <p:cTn id="63" dur="500"/>
                                        <p:tgtEl>
                                          <p:spTgt spid="24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45"/>
                                        </p:tgtEl>
                                        <p:attrNameLst>
                                          <p:attrName>style.visibility</p:attrName>
                                        </p:attrNameLst>
                                      </p:cBhvr>
                                      <p:to>
                                        <p:strVal val="visible"/>
                                      </p:to>
                                    </p:set>
                                    <p:animEffect transition="in" filter="fade">
                                      <p:cBhvr>
                                        <p:cTn id="66" dur="500"/>
                                        <p:tgtEl>
                                          <p:spTgt spid="24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41"/>
                                        </p:tgtEl>
                                        <p:attrNameLst>
                                          <p:attrName>style.visibility</p:attrName>
                                        </p:attrNameLst>
                                      </p:cBhvr>
                                      <p:to>
                                        <p:strVal val="visible"/>
                                      </p:to>
                                    </p:set>
                                    <p:animEffect transition="in" filter="fade">
                                      <p:cBhvr>
                                        <p:cTn id="69" dur="500"/>
                                        <p:tgtEl>
                                          <p:spTgt spid="241"/>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231"/>
                                        </p:tgtEl>
                                        <p:attrNameLst>
                                          <p:attrName>style.visibility</p:attrName>
                                        </p:attrNameLst>
                                      </p:cBhvr>
                                      <p:to>
                                        <p:strVal val="visible"/>
                                      </p:to>
                                    </p:set>
                                    <p:animEffect transition="in" filter="wipe(left)">
                                      <p:cBhvr>
                                        <p:cTn id="74" dur="500"/>
                                        <p:tgtEl>
                                          <p:spTgt spid="231"/>
                                        </p:tgtEl>
                                      </p:cBhvr>
                                    </p:animEffect>
                                  </p:childTnLst>
                                </p:cTn>
                              </p:par>
                            </p:childTnLst>
                          </p:cTn>
                        </p:par>
                        <p:par>
                          <p:cTn id="75" fill="hold">
                            <p:stCondLst>
                              <p:cond delay="500"/>
                            </p:stCondLst>
                            <p:childTnLst>
                              <p:par>
                                <p:cTn id="76" presetID="10" presetClass="entr" presetSubtype="0" fill="hold" grpId="0" nodeType="afterEffect">
                                  <p:stCondLst>
                                    <p:cond delay="0"/>
                                  </p:stCondLst>
                                  <p:childTnLst>
                                    <p:set>
                                      <p:cBhvr>
                                        <p:cTn id="77" dur="1" fill="hold">
                                          <p:stCondLst>
                                            <p:cond delay="0"/>
                                          </p:stCondLst>
                                        </p:cTn>
                                        <p:tgtEl>
                                          <p:spTgt spid="204"/>
                                        </p:tgtEl>
                                        <p:attrNameLst>
                                          <p:attrName>style.visibility</p:attrName>
                                        </p:attrNameLst>
                                      </p:cBhvr>
                                      <p:to>
                                        <p:strVal val="visible"/>
                                      </p:to>
                                    </p:set>
                                    <p:animEffect transition="in" filter="fade">
                                      <p:cBhvr>
                                        <p:cTn id="78" dur="500"/>
                                        <p:tgtEl>
                                          <p:spTgt spid="204"/>
                                        </p:tgtEl>
                                      </p:cBhvr>
                                    </p:animEffect>
                                  </p:childTnLst>
                                </p:cTn>
                              </p:par>
                            </p:childTnLst>
                          </p:cTn>
                        </p:par>
                        <p:par>
                          <p:cTn id="79" fill="hold">
                            <p:stCondLst>
                              <p:cond delay="1000"/>
                            </p:stCondLst>
                            <p:childTnLst>
                              <p:par>
                                <p:cTn id="80" presetID="10" presetClass="entr" presetSubtype="0" fill="hold" grpId="0" nodeType="afterEffect">
                                  <p:stCondLst>
                                    <p:cond delay="1000"/>
                                  </p:stCondLst>
                                  <p:childTnLst>
                                    <p:set>
                                      <p:cBhvr>
                                        <p:cTn id="81" dur="1" fill="hold">
                                          <p:stCondLst>
                                            <p:cond delay="0"/>
                                          </p:stCondLst>
                                        </p:cTn>
                                        <p:tgtEl>
                                          <p:spTgt spid="221"/>
                                        </p:tgtEl>
                                        <p:attrNameLst>
                                          <p:attrName>style.visibility</p:attrName>
                                        </p:attrNameLst>
                                      </p:cBhvr>
                                      <p:to>
                                        <p:strVal val="visible"/>
                                      </p:to>
                                    </p:set>
                                    <p:animEffect transition="in" filter="fade">
                                      <p:cBhvr>
                                        <p:cTn id="82" dur="500"/>
                                        <p:tgtEl>
                                          <p:spTgt spid="22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93"/>
                                        </p:tgtEl>
                                        <p:attrNameLst>
                                          <p:attrName>style.visibility</p:attrName>
                                        </p:attrNameLst>
                                      </p:cBhvr>
                                      <p:to>
                                        <p:strVal val="visible"/>
                                      </p:to>
                                    </p:set>
                                    <p:animEffect transition="in" filter="fade">
                                      <p:cBhvr>
                                        <p:cTn id="87"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128" grpId="0" animBg="1"/>
      <p:bldP spid="135" grpId="0" animBg="1"/>
      <p:bldP spid="149" grpId="0" animBg="1"/>
      <p:bldP spid="204" grpId="0" animBg="1"/>
      <p:bldP spid="221" grpId="0" animBg="1"/>
      <p:bldP spid="238" grpId="0" animBg="1"/>
      <p:bldP spid="241" grpId="0"/>
      <p:bldP spid="24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9808A-3525-4C80-B834-DBAEC0FB37F4}"/>
              </a:ext>
            </a:extLst>
          </p:cNvPr>
          <p:cNvSpPr>
            <a:spLocks noGrp="1"/>
          </p:cNvSpPr>
          <p:nvPr>
            <p:ph type="title"/>
          </p:nvPr>
        </p:nvSpPr>
        <p:spPr>
          <a:xfrm>
            <a:off x="540824" y="173802"/>
            <a:ext cx="5222042" cy="1726493"/>
          </a:xfrm>
        </p:spPr>
        <p:txBody>
          <a:bodyPr vert="horz" wrap="square" lIns="93260" tIns="46630" rIns="93260" bIns="46630" rtlCol="0" anchor="ctr">
            <a:normAutofit/>
          </a:bodyPr>
          <a:lstStyle/>
          <a:p>
            <a:r>
              <a:rPr lang="en-US" sz="4000" dirty="0">
                <a:solidFill>
                  <a:srgbClr val="FDB813"/>
                </a:solidFill>
              </a:rPr>
              <a:t>Tariq Abubaker</a:t>
            </a:r>
          </a:p>
        </p:txBody>
      </p:sp>
      <p:pic>
        <p:nvPicPr>
          <p:cNvPr id="34" name="Picture Placeholder 33">
            <a:extLst>
              <a:ext uri="{FF2B5EF4-FFF2-40B4-BE49-F238E27FC236}">
                <a16:creationId xmlns:a16="http://schemas.microsoft.com/office/drawing/2014/main" id="{4E3EF044-E821-4ECE-A30F-354099A0769A}"/>
              </a:ext>
            </a:extLst>
          </p:cNvPr>
          <p:cNvPicPr>
            <a:picLocks noGrp="1" noChangeAspect="1"/>
          </p:cNvPicPr>
          <p:nvPr>
            <p:ph type="pic" sz="quarter" idx="4294967295"/>
          </p:nvPr>
        </p:nvPicPr>
        <p:blipFill rotWithShape="1">
          <a:blip r:embed="rId2">
            <a:extLst>
              <a:ext uri="{28A0092B-C50C-407E-A947-70E740481C1C}">
                <a14:useLocalDpi xmlns:a14="http://schemas.microsoft.com/office/drawing/2010/main" val="0"/>
              </a:ext>
            </a:extLst>
          </a:blip>
          <a:srcRect l="1963" r="17717" b="-2"/>
          <a:stretch/>
        </p:blipFill>
        <p:spPr>
          <a:xfrm>
            <a:off x="5996763" y="10"/>
            <a:ext cx="6438828" cy="6994512"/>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56" name="Content Placeholder 3">
            <a:extLst>
              <a:ext uri="{FF2B5EF4-FFF2-40B4-BE49-F238E27FC236}">
                <a16:creationId xmlns:a16="http://schemas.microsoft.com/office/drawing/2014/main" id="{4F4842EC-1268-45C3-B4BC-ED6712C99FA8}"/>
              </a:ext>
            </a:extLst>
          </p:cNvPr>
          <p:cNvSpPr txBox="1">
            <a:spLocks/>
          </p:cNvSpPr>
          <p:nvPr/>
        </p:nvSpPr>
        <p:spPr>
          <a:xfrm>
            <a:off x="539624" y="1697062"/>
            <a:ext cx="5222041" cy="5123661"/>
          </a:xfrm>
          <a:prstGeom prst="rect">
            <a:avLst/>
          </a:prstGeom>
        </p:spPr>
        <p:txBody>
          <a:bodyPr vert="horz" lIns="93260" tIns="46630" rIns="93260" bIns="46630" rtlCol="0">
            <a:normAutofit fontScale="62500" lnSpcReduction="20000"/>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800" b="1" dirty="0">
                <a:solidFill>
                  <a:schemeClr val="accent1"/>
                </a:solidFill>
                <a:latin typeface="Segoe UI Light (Headings)"/>
              </a:rPr>
              <a:t>Overview</a:t>
            </a:r>
          </a:p>
          <a:p>
            <a:pPr marL="291436" indent="-291436">
              <a:buClr>
                <a:schemeClr val="tx1"/>
              </a:buClr>
              <a:buSzPct val="100000"/>
              <a:buBlip>
                <a:blip r:embed="rId3"/>
              </a:buBlip>
            </a:pPr>
            <a:r>
              <a:rPr lang="en-US" sz="2600" b="1" dirty="0">
                <a:latin typeface="Segoe UI Light (Headings)"/>
              </a:rPr>
              <a:t>IT Enterprise Architect for Kuwait Finance House.</a:t>
            </a:r>
          </a:p>
          <a:p>
            <a:pPr marL="291436" indent="-291436">
              <a:lnSpc>
                <a:spcPct val="120000"/>
              </a:lnSpc>
              <a:buClr>
                <a:schemeClr val="tx1"/>
              </a:buClr>
              <a:buSzPct val="100000"/>
              <a:buBlip>
                <a:blip r:embed="rId3"/>
              </a:buBlip>
            </a:pPr>
            <a:r>
              <a:rPr lang="en-US" sz="2600" b="1" dirty="0">
                <a:latin typeface="Segoe UI Light (Headings)"/>
              </a:rPr>
              <a:t>+10 years of experience in the IT and banking industry. I participated multiple projects range from SOA, EA, Core banking, Payment Solutions, Credit Cards, AML and Fraud, CRM, Retail, Finance, and IT service management solutions.</a:t>
            </a:r>
          </a:p>
          <a:p>
            <a:pPr indent="-233149"/>
            <a:endParaRPr lang="en-US" sz="714" dirty="0">
              <a:solidFill>
                <a:schemeClr val="tx1"/>
              </a:solidFill>
            </a:endParaRPr>
          </a:p>
          <a:p>
            <a:pPr marL="0" indent="0">
              <a:buNone/>
            </a:pPr>
            <a:r>
              <a:rPr lang="en-US" sz="3800" b="1" dirty="0">
                <a:solidFill>
                  <a:schemeClr val="accent1"/>
                </a:solidFill>
                <a:latin typeface="Segoe UI Light (Headings)"/>
              </a:rPr>
              <a:t>Certifications</a:t>
            </a:r>
          </a:p>
          <a:p>
            <a:pPr marL="291436" indent="-291436">
              <a:buClr>
                <a:schemeClr val="tx1"/>
              </a:buClr>
              <a:buSzPct val="100000"/>
              <a:buBlip>
                <a:blip r:embed="rId3"/>
              </a:buBlip>
            </a:pPr>
            <a:r>
              <a:rPr lang="en-US" sz="2600" b="1" dirty="0">
                <a:latin typeface="Segoe UI Light (Headings)"/>
              </a:rPr>
              <a:t>TOGAF® 9 Certified.</a:t>
            </a:r>
          </a:p>
          <a:p>
            <a:pPr marL="291436" indent="-291436">
              <a:buClr>
                <a:schemeClr val="tx1"/>
              </a:buClr>
              <a:buSzPct val="100000"/>
              <a:buBlip>
                <a:blip r:embed="rId3"/>
              </a:buBlip>
            </a:pPr>
            <a:r>
              <a:rPr lang="en-US" sz="2600" b="1" dirty="0">
                <a:latin typeface="Segoe UI Light (Headings)"/>
              </a:rPr>
              <a:t>DevOps Certified.</a:t>
            </a:r>
          </a:p>
          <a:p>
            <a:pPr marL="291436" indent="-291436">
              <a:buClr>
                <a:schemeClr val="tx1"/>
              </a:buClr>
              <a:buSzPct val="100000"/>
              <a:buBlip>
                <a:blip r:embed="rId3"/>
              </a:buBlip>
            </a:pPr>
            <a:r>
              <a:rPr lang="en-US" sz="2600" b="1" dirty="0">
                <a:latin typeface="Segoe UI Light (Headings)"/>
              </a:rPr>
              <a:t>MCTS: .NET Framework 4, Web Applications.</a:t>
            </a:r>
          </a:p>
          <a:p>
            <a:pPr marL="291436" indent="-291436">
              <a:buClr>
                <a:schemeClr val="tx1"/>
              </a:buClr>
              <a:buSzPct val="100000"/>
              <a:buBlip>
                <a:blip r:embed="rId3"/>
              </a:buBlip>
            </a:pPr>
            <a:r>
              <a:rPr lang="en-US" sz="2600" b="1" dirty="0">
                <a:latin typeface="Segoe UI Light (Headings)"/>
              </a:rPr>
              <a:t>MCP</a:t>
            </a:r>
          </a:p>
          <a:p>
            <a:pPr indent="-233149"/>
            <a:endParaRPr lang="en-US" sz="714" dirty="0">
              <a:solidFill>
                <a:schemeClr val="tx1"/>
              </a:solidFill>
            </a:endParaRPr>
          </a:p>
          <a:p>
            <a:pPr marL="0" indent="0">
              <a:buNone/>
            </a:pPr>
            <a:r>
              <a:rPr lang="en-US" sz="3800" b="1" dirty="0">
                <a:solidFill>
                  <a:schemeClr val="accent1"/>
                </a:solidFill>
                <a:latin typeface="Segoe UI Light (Headings)"/>
              </a:rPr>
              <a:t>Contact</a:t>
            </a:r>
            <a:r>
              <a:rPr lang="en-US" sz="3800" b="1" dirty="0">
                <a:solidFill>
                  <a:schemeClr val="accent1"/>
                </a:solidFill>
              </a:rPr>
              <a:t> </a:t>
            </a:r>
            <a:r>
              <a:rPr lang="en-US" sz="3800" b="1" dirty="0">
                <a:solidFill>
                  <a:schemeClr val="accent1"/>
                </a:solidFill>
                <a:latin typeface="Segoe UI Light (Headings)"/>
              </a:rPr>
              <a:t>Details</a:t>
            </a:r>
          </a:p>
          <a:p>
            <a:pPr marL="38858" indent="0">
              <a:buNone/>
            </a:pPr>
            <a:r>
              <a:rPr lang="en-US" sz="1326" dirty="0"/>
              <a:t>    </a:t>
            </a:r>
            <a:r>
              <a:rPr lang="en-US" sz="2500" dirty="0">
                <a:solidFill>
                  <a:srgbClr val="00B0F0"/>
                </a:solidFill>
                <a:hlinkClick r:id="rId4">
                  <a:extLst>
                    <a:ext uri="{A12FA001-AC4F-418D-AE19-62706E023703}">
                      <ahyp:hlinkClr xmlns:ahyp="http://schemas.microsoft.com/office/drawing/2018/hyperlinkcolor" val="tx"/>
                    </a:ext>
                  </a:extLst>
                </a:hlinkClick>
              </a:rPr>
              <a:t>https://www.linkedin.com/in/tariq-abubaker/</a:t>
            </a:r>
            <a:endParaRPr lang="en-US" sz="2500" dirty="0">
              <a:solidFill>
                <a:srgbClr val="00B0F0"/>
              </a:solidFill>
            </a:endParaRPr>
          </a:p>
          <a:p>
            <a:pPr marL="38858" indent="0">
              <a:buNone/>
            </a:pPr>
            <a:r>
              <a:rPr lang="en-US" sz="2500" dirty="0">
                <a:solidFill>
                  <a:srgbClr val="00B0F0"/>
                </a:solidFill>
              </a:rPr>
              <a:t>  </a:t>
            </a:r>
            <a:r>
              <a:rPr lang="en-US" sz="2500" dirty="0">
                <a:solidFill>
                  <a:srgbClr val="00B0F0"/>
                </a:solidFill>
                <a:hlinkClick r:id="rId5"/>
              </a:rPr>
              <a:t>@</a:t>
            </a:r>
            <a:r>
              <a:rPr lang="en-US" sz="2500" dirty="0" err="1">
                <a:solidFill>
                  <a:srgbClr val="00B0F0"/>
                </a:solidFill>
                <a:hlinkClick r:id="rId5"/>
              </a:rPr>
              <a:t>taq_abubaker</a:t>
            </a:r>
            <a:endParaRPr lang="en-US" sz="2500" dirty="0">
              <a:solidFill>
                <a:srgbClr val="00B0F0"/>
              </a:solidFill>
            </a:endParaRPr>
          </a:p>
          <a:p>
            <a:pPr marL="38858" indent="0">
              <a:buNone/>
            </a:pPr>
            <a:endParaRPr lang="en-US" sz="1326" dirty="0">
              <a:solidFill>
                <a:srgbClr val="00B0F0"/>
              </a:solidFill>
            </a:endParaRPr>
          </a:p>
        </p:txBody>
      </p:sp>
      <p:pic>
        <p:nvPicPr>
          <p:cNvPr id="47" name="LinkedIn">
            <a:extLst>
              <a:ext uri="{FF2B5EF4-FFF2-40B4-BE49-F238E27FC236}">
                <a16:creationId xmlns:a16="http://schemas.microsoft.com/office/drawing/2014/main" id="{C1D2BC07-7700-488E-92CB-4BE1358E376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6357" y="6038805"/>
            <a:ext cx="264926" cy="242218"/>
          </a:xfrm>
          <a:prstGeom prst="rect">
            <a:avLst/>
          </a:prstGeom>
        </p:spPr>
      </p:pic>
      <p:pic>
        <p:nvPicPr>
          <p:cNvPr id="49" name="Twitter">
            <a:extLst>
              <a:ext uri="{FF2B5EF4-FFF2-40B4-BE49-F238E27FC236}">
                <a16:creationId xmlns:a16="http://schemas.microsoft.com/office/drawing/2014/main" id="{6D82A7D7-5CF1-400B-B413-6C03FDD2764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3261" y="6307193"/>
            <a:ext cx="395126" cy="395126"/>
          </a:xfrm>
          <a:prstGeom prst="rect">
            <a:avLst/>
          </a:prstGeom>
        </p:spPr>
      </p:pic>
    </p:spTree>
    <p:extLst>
      <p:ext uri="{BB962C8B-B14F-4D97-AF65-F5344CB8AC3E}">
        <p14:creationId xmlns:p14="http://schemas.microsoft.com/office/powerpoint/2010/main" val="9278904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dirty="0"/>
              <a:t>Agenda &amp; Topics</a:t>
            </a:r>
          </a:p>
        </p:txBody>
      </p:sp>
      <p:graphicFrame>
        <p:nvGraphicFramePr>
          <p:cNvPr id="4" name="Content Placeholder 3"/>
          <p:cNvGraphicFramePr>
            <a:graphicFrameLocks noGrp="1"/>
          </p:cNvGraphicFramePr>
          <p:nvPr>
            <p:ph sz="quarter" idx="4294967295"/>
            <p:extLst>
              <p:ext uri="{D42A27DB-BD31-4B8C-83A1-F6EECF244321}">
                <p14:modId xmlns:p14="http://schemas.microsoft.com/office/powerpoint/2010/main" val="2395668950"/>
              </p:ext>
            </p:extLst>
          </p:nvPr>
        </p:nvGraphicFramePr>
        <p:xfrm>
          <a:off x="681038" y="1821345"/>
          <a:ext cx="10793784" cy="3668057"/>
        </p:xfrm>
        <a:graphic>
          <a:graphicData uri="http://schemas.openxmlformats.org/drawingml/2006/table">
            <a:tbl>
              <a:tblPr firstRow="1" bandRow="1">
                <a:tableStyleId>{5C22544A-7EE6-4342-B048-85BDC9FD1C3A}</a:tableStyleId>
              </a:tblPr>
              <a:tblGrid>
                <a:gridCol w="5396892">
                  <a:extLst>
                    <a:ext uri="{9D8B030D-6E8A-4147-A177-3AD203B41FA5}">
                      <a16:colId xmlns:a16="http://schemas.microsoft.com/office/drawing/2014/main" val="20000"/>
                    </a:ext>
                  </a:extLst>
                </a:gridCol>
                <a:gridCol w="5396892">
                  <a:extLst>
                    <a:ext uri="{9D8B030D-6E8A-4147-A177-3AD203B41FA5}">
                      <a16:colId xmlns:a16="http://schemas.microsoft.com/office/drawing/2014/main" val="20001"/>
                    </a:ext>
                  </a:extLst>
                </a:gridCol>
              </a:tblGrid>
              <a:tr h="782914">
                <a:tc gridSpan="2">
                  <a:txBody>
                    <a:bodyPr/>
                    <a:lstStyle/>
                    <a:p>
                      <a:r>
                        <a:rPr lang="en-US" sz="3700" b="1" kern="1200" dirty="0">
                          <a:solidFill>
                            <a:schemeClr val="lt1"/>
                          </a:solidFill>
                          <a:latin typeface="+mn-lt"/>
                          <a:ea typeface="+mn-ea"/>
                          <a:cs typeface="+mn-cs"/>
                        </a:rPr>
                        <a:t>Introduction to Azure DevOps</a:t>
                      </a:r>
                    </a:p>
                    <a:p>
                      <a:r>
                        <a:rPr lang="en-US" sz="3700" dirty="0"/>
                        <a:t>DevOps: Practices and Principles</a:t>
                      </a:r>
                      <a:endParaRPr lang="en-US" sz="3700" b="1" kern="1200" dirty="0">
                        <a:solidFill>
                          <a:schemeClr val="lt1"/>
                        </a:solidFill>
                        <a:latin typeface="+mn-lt"/>
                        <a:ea typeface="+mn-ea"/>
                        <a:cs typeface="+mn-cs"/>
                      </a:endParaRPr>
                    </a:p>
                  </a:txBody>
                  <a:tcPr marL="93260" marR="93260" marT="46630" marB="46630" anchor="ctr"/>
                </a:tc>
                <a:tc hMerge="1">
                  <a:txBody>
                    <a:bodyPr/>
                    <a:lstStyle/>
                    <a:p>
                      <a:endParaRPr lang="en-US" dirty="0"/>
                    </a:p>
                  </a:txBody>
                  <a:tcPr/>
                </a:tc>
                <a:extLst>
                  <a:ext uri="{0D108BD9-81ED-4DB2-BD59-A6C34878D82A}">
                    <a16:rowId xmlns:a16="http://schemas.microsoft.com/office/drawing/2014/main" val="10000"/>
                  </a:ext>
                </a:extLst>
              </a:tr>
              <a:tr h="839343">
                <a:tc>
                  <a:txBody>
                    <a:bodyPr/>
                    <a:lstStyle/>
                    <a:p>
                      <a:r>
                        <a:rPr lang="en-US" sz="2400" kern="1200" dirty="0">
                          <a:solidFill>
                            <a:schemeClr val="dk1"/>
                          </a:solidFill>
                          <a:latin typeface="Segoe UI Light" panose="020B0502040204020203" pitchFamily="34" charset="0"/>
                          <a:ea typeface="+mn-ea"/>
                          <a:cs typeface="Segoe UI Light" panose="020B0502040204020203" pitchFamily="34" charset="0"/>
                        </a:rPr>
                        <a:t>01 | Introduction &amp; DevOps Fundamentals</a:t>
                      </a:r>
                    </a:p>
                  </a:txBody>
                  <a:tcPr marL="93260" marR="93260" marT="46630" marB="46630" anchor="ctr"/>
                </a:tc>
                <a:tc>
                  <a:txBody>
                    <a:bodyPr/>
                    <a:lstStyle/>
                    <a:p>
                      <a:r>
                        <a:rPr lang="en-US" sz="2400" dirty="0">
                          <a:latin typeface="Segoe UI Light" panose="020B0502040204020203" pitchFamily="34" charset="0"/>
                          <a:cs typeface="Segoe UI Light" panose="020B0502040204020203" pitchFamily="34" charset="0"/>
                        </a:rPr>
                        <a:t>04</a:t>
                      </a:r>
                      <a:r>
                        <a:rPr lang="en-US" sz="2400" baseline="0" dirty="0">
                          <a:latin typeface="Segoe UI Light" panose="020B0502040204020203" pitchFamily="34" charset="0"/>
                          <a:cs typeface="Segoe UI Light" panose="020B0502040204020203" pitchFamily="34" charset="0"/>
                        </a:rPr>
                        <a:t> </a:t>
                      </a:r>
                      <a:r>
                        <a:rPr lang="en-US" sz="2400" dirty="0">
                          <a:latin typeface="Segoe UI Light" panose="020B0502040204020203" pitchFamily="34" charset="0"/>
                          <a:cs typeface="Segoe UI Light" panose="020B0502040204020203" pitchFamily="34" charset="0"/>
                        </a:rPr>
                        <a:t>| Continues Learning</a:t>
                      </a:r>
                    </a:p>
                  </a:txBody>
                  <a:tcPr marL="93260" marR="93260" marT="46630" marB="46630" anchor="ctr"/>
                </a:tc>
                <a:extLst>
                  <a:ext uri="{0D108BD9-81ED-4DB2-BD59-A6C34878D82A}">
                    <a16:rowId xmlns:a16="http://schemas.microsoft.com/office/drawing/2014/main" val="10001"/>
                  </a:ext>
                </a:extLst>
              </a:tr>
              <a:tr h="782914">
                <a:tc>
                  <a:txBody>
                    <a:bodyPr/>
                    <a:lstStyle/>
                    <a:p>
                      <a:r>
                        <a:rPr lang="en-US" sz="2400" dirty="0">
                          <a:solidFill>
                            <a:srgbClr val="FF0000"/>
                          </a:solidFill>
                          <a:latin typeface="Segoe UI Light" panose="020B0502040204020203" pitchFamily="34" charset="0"/>
                          <a:cs typeface="Segoe UI Light" panose="020B0502040204020203" pitchFamily="34" charset="0"/>
                        </a:rPr>
                        <a:t>02 | </a:t>
                      </a:r>
                      <a:r>
                        <a:rPr lang="en-US" sz="2400" baseline="0" dirty="0">
                          <a:solidFill>
                            <a:srgbClr val="FF0000"/>
                          </a:solidFill>
                          <a:latin typeface="Segoe UI Light" panose="020B0502040204020203" pitchFamily="34" charset="0"/>
                          <a:cs typeface="Segoe UI Light" panose="020B0502040204020203" pitchFamily="34" charset="0"/>
                        </a:rPr>
                        <a:t>Building and Deploying to Production</a:t>
                      </a:r>
                      <a:endParaRPr lang="en-US" sz="2400" dirty="0">
                        <a:solidFill>
                          <a:srgbClr val="FF0000"/>
                        </a:solidFill>
                        <a:latin typeface="Segoe UI Light" panose="020B0502040204020203" pitchFamily="34" charset="0"/>
                        <a:cs typeface="Segoe UI Light" panose="020B0502040204020203" pitchFamily="34" charset="0"/>
                      </a:endParaRPr>
                    </a:p>
                  </a:txBody>
                  <a:tcPr marL="93260" marR="93260" marT="46630" marB="46630" anchor="ctr"/>
                </a:tc>
                <a:tc>
                  <a:txBody>
                    <a:bodyPr/>
                    <a:lstStyle/>
                    <a:p>
                      <a:endParaRPr lang="en-US" sz="2400" dirty="0">
                        <a:latin typeface="Segoe UI Light" panose="020B0502040204020203" pitchFamily="34" charset="0"/>
                        <a:cs typeface="Segoe UI Light" panose="020B0502040204020203" pitchFamily="34" charset="0"/>
                      </a:endParaRPr>
                    </a:p>
                  </a:txBody>
                  <a:tcPr marL="93260" marR="93260" marT="46630" marB="46630" anchor="ctr"/>
                </a:tc>
                <a:extLst>
                  <a:ext uri="{0D108BD9-81ED-4DB2-BD59-A6C34878D82A}">
                    <a16:rowId xmlns:a16="http://schemas.microsoft.com/office/drawing/2014/main" val="10002"/>
                  </a:ext>
                </a:extLst>
              </a:tr>
              <a:tr h="782914">
                <a:tc>
                  <a:txBody>
                    <a:bodyPr/>
                    <a:lstStyle/>
                    <a:p>
                      <a:pPr marL="0" marR="0" indent="0" algn="l" defTabSz="914088" rtl="0" eaLnBrk="1" fontAlgn="auto" latinLnBrk="0" hangingPunct="1">
                        <a:lnSpc>
                          <a:spcPct val="100000"/>
                        </a:lnSpc>
                        <a:spcBef>
                          <a:spcPts val="0"/>
                        </a:spcBef>
                        <a:spcAft>
                          <a:spcPts val="0"/>
                        </a:spcAft>
                        <a:buClrTx/>
                        <a:buSzTx/>
                        <a:buFontTx/>
                        <a:buNone/>
                        <a:tabLst/>
                        <a:defRPr/>
                      </a:pPr>
                      <a:r>
                        <a:rPr lang="en-US" sz="2400" dirty="0">
                          <a:latin typeface="Segoe UI Light" panose="020B0502040204020203" pitchFamily="34" charset="0"/>
                          <a:cs typeface="Segoe UI Light" panose="020B0502040204020203" pitchFamily="34" charset="0"/>
                        </a:rPr>
                        <a:t>03</a:t>
                      </a:r>
                      <a:r>
                        <a:rPr lang="en-US" sz="2400" baseline="0" dirty="0">
                          <a:latin typeface="Segoe UI Light" panose="020B0502040204020203" pitchFamily="34" charset="0"/>
                          <a:cs typeface="Segoe UI Light" panose="020B0502040204020203" pitchFamily="34" charset="0"/>
                        </a:rPr>
                        <a:t> | </a:t>
                      </a:r>
                      <a:r>
                        <a:rPr lang="en-US" sz="2400" dirty="0">
                          <a:latin typeface="Segoe UI Light" panose="020B0502040204020203" pitchFamily="34" charset="0"/>
                          <a:cs typeface="Segoe UI Light" panose="020B0502040204020203" pitchFamily="34" charset="0"/>
                        </a:rPr>
                        <a:t>Testing Automatically</a:t>
                      </a:r>
                    </a:p>
                  </a:txBody>
                  <a:tcPr marL="93260" marR="93260" marT="46630" marB="46630" anchor="ctr"/>
                </a:tc>
                <a:tc>
                  <a:txBody>
                    <a:bodyPr/>
                    <a:lstStyle/>
                    <a:p>
                      <a:endParaRPr lang="en-US" sz="2400" dirty="0">
                        <a:latin typeface="Segoe UI Light" panose="020B0502040204020203" pitchFamily="34" charset="0"/>
                        <a:cs typeface="Segoe UI Light" panose="020B0502040204020203" pitchFamily="34" charset="0"/>
                      </a:endParaRPr>
                    </a:p>
                  </a:txBody>
                  <a:tcPr marL="93260" marR="93260" marT="46630" marB="4663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72479537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88004-3886-4228-905E-878F0E54491D}"/>
              </a:ext>
            </a:extLst>
          </p:cNvPr>
          <p:cNvSpPr>
            <a:spLocks noGrp="1"/>
          </p:cNvSpPr>
          <p:nvPr>
            <p:ph type="title"/>
          </p:nvPr>
        </p:nvSpPr>
        <p:spPr/>
        <p:txBody>
          <a:bodyPr/>
          <a:lstStyle/>
          <a:p>
            <a:r>
              <a:rPr lang="en-US" b="1" dirty="0"/>
              <a:t>Local Builds vs. Automated Builds</a:t>
            </a:r>
            <a:br>
              <a:rPr lang="en-US" b="1" dirty="0"/>
            </a:br>
            <a:endParaRPr lang="en-US" dirty="0"/>
          </a:p>
        </p:txBody>
      </p:sp>
      <p:sp>
        <p:nvSpPr>
          <p:cNvPr id="3" name="Text Placeholder 2">
            <a:extLst>
              <a:ext uri="{FF2B5EF4-FFF2-40B4-BE49-F238E27FC236}">
                <a16:creationId xmlns:a16="http://schemas.microsoft.com/office/drawing/2014/main" id="{6A23DBD1-BEB1-4DD8-9FE5-9C9EAE65AECB}"/>
              </a:ext>
            </a:extLst>
          </p:cNvPr>
          <p:cNvSpPr>
            <a:spLocks noGrp="1"/>
          </p:cNvSpPr>
          <p:nvPr>
            <p:ph type="body" sz="quarter" idx="10"/>
          </p:nvPr>
        </p:nvSpPr>
        <p:spPr>
          <a:xfrm>
            <a:off x="274639" y="1212849"/>
            <a:ext cx="5486399" cy="3287054"/>
          </a:xfrm>
        </p:spPr>
        <p:txBody>
          <a:bodyPr/>
          <a:lstStyle/>
          <a:p>
            <a:r>
              <a:rPr lang="en-US" sz="2800" dirty="0">
                <a:solidFill>
                  <a:srgbClr val="00B0F0"/>
                </a:solidFill>
              </a:rPr>
              <a:t>Local builds </a:t>
            </a:r>
            <a:r>
              <a:rPr lang="en-US" sz="2800" dirty="0"/>
              <a:t>are usually considered to be defined as the process of building on your local machine through an IDE before you check in changes. It might run some tests if they are in the solution of your main code, but it won’t publish results and just compile the code.</a:t>
            </a:r>
          </a:p>
        </p:txBody>
      </p:sp>
      <p:sp>
        <p:nvSpPr>
          <p:cNvPr id="4" name="Text Placeholder 3">
            <a:extLst>
              <a:ext uri="{FF2B5EF4-FFF2-40B4-BE49-F238E27FC236}">
                <a16:creationId xmlns:a16="http://schemas.microsoft.com/office/drawing/2014/main" id="{D5C96DC5-1887-4CCD-809E-593E87D9DDBA}"/>
              </a:ext>
            </a:extLst>
          </p:cNvPr>
          <p:cNvSpPr>
            <a:spLocks noGrp="1"/>
          </p:cNvSpPr>
          <p:nvPr>
            <p:ph type="body" sz="quarter" idx="11"/>
          </p:nvPr>
        </p:nvSpPr>
        <p:spPr>
          <a:xfrm>
            <a:off x="6675439" y="1212849"/>
            <a:ext cx="5486399" cy="5226046"/>
          </a:xfrm>
        </p:spPr>
        <p:txBody>
          <a:bodyPr/>
          <a:lstStyle/>
          <a:p>
            <a:r>
              <a:rPr lang="en-US" sz="2800" dirty="0">
                <a:solidFill>
                  <a:srgbClr val="FFC000"/>
                </a:solidFill>
              </a:rPr>
              <a:t>Automated builds</a:t>
            </a:r>
            <a:r>
              <a:rPr lang="en-US" sz="2800" dirty="0"/>
              <a:t> you set up either a build machine or use a hosted build platform to compile and test code, package the code, run scripts, or publish to a shared drop folder or feed. Depending on the build system you use, you install build agents on the specific machine on which you want to run builds, make sure that software dependencies are installed on the machine, and tie the build agents back into the main build system.</a:t>
            </a:r>
          </a:p>
        </p:txBody>
      </p:sp>
      <p:sp>
        <p:nvSpPr>
          <p:cNvPr id="5" name="Text Placeholder 2">
            <a:extLst>
              <a:ext uri="{FF2B5EF4-FFF2-40B4-BE49-F238E27FC236}">
                <a16:creationId xmlns:a16="http://schemas.microsoft.com/office/drawing/2014/main" id="{8800F455-28AE-401D-A8B7-5768E0A764C1}"/>
              </a:ext>
            </a:extLst>
          </p:cNvPr>
          <p:cNvSpPr txBox="1">
            <a:spLocks/>
          </p:cNvSpPr>
          <p:nvPr/>
        </p:nvSpPr>
        <p:spPr>
          <a:xfrm>
            <a:off x="274639" y="4499903"/>
            <a:ext cx="5486399" cy="217905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ts val="1224"/>
              </a:spcBef>
              <a:spcAft>
                <a:spcPts val="0"/>
              </a:spcAft>
              <a:buClr>
                <a:schemeClr val="tx1"/>
              </a:buClr>
              <a:buSzPct val="100000"/>
              <a:buFont typeface="Wingdings"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
                <a:schemeClr val="tx1"/>
              </a:buClr>
              <a:buSzPct val="10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31775" marR="0" indent="0" algn="l" defTabSz="932742" rtl="0" eaLnBrk="1" fontAlgn="auto" latinLnBrk="0" hangingPunct="1">
              <a:lnSpc>
                <a:spcPct val="90000"/>
              </a:lnSpc>
              <a:spcBef>
                <a:spcPct val="20000"/>
              </a:spcBef>
              <a:spcAft>
                <a:spcPts val="0"/>
              </a:spcAft>
              <a:buClr>
                <a:schemeClr val="tx1"/>
              </a:buClr>
              <a:buSzPct val="100000"/>
              <a:buFontTx/>
              <a:buNone/>
              <a:tabLst/>
              <a:defRPr sz="2000" kern="1200" spc="0" baseline="0">
                <a:gradFill>
                  <a:gsLst>
                    <a:gs pos="1250">
                      <a:schemeClr val="tx1"/>
                    </a:gs>
                    <a:gs pos="100000">
                      <a:schemeClr val="tx1"/>
                    </a:gs>
                  </a:gsLst>
                  <a:lin ang="5400000" scaled="0"/>
                </a:gradFill>
                <a:latin typeface="+mn-lt"/>
                <a:ea typeface="+mn-ea"/>
                <a:cs typeface="+mn-cs"/>
              </a:defRPr>
            </a:lvl3pPr>
            <a:lvl4pPr marL="460375" marR="0" indent="0" algn="l" defTabSz="932742" rtl="0" eaLnBrk="1" fontAlgn="auto" latinLnBrk="0" hangingPunct="1">
              <a:lnSpc>
                <a:spcPct val="90000"/>
              </a:lnSpc>
              <a:spcBef>
                <a:spcPct val="20000"/>
              </a:spcBef>
              <a:spcAft>
                <a:spcPts val="0"/>
              </a:spcAft>
              <a:buClr>
                <a:schemeClr val="tx1"/>
              </a:buClr>
              <a:buSzPct val="100000"/>
              <a:buFontTx/>
              <a:buNone/>
              <a:tabLst/>
              <a:defRPr sz="20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
                <a:schemeClr val="tx1"/>
              </a:buClr>
              <a:buSzPct val="100000"/>
              <a:buFontTx/>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rgbClr val="FDB813"/>
                </a:solidFill>
              </a:rPr>
              <a:t>In DevOps, automated builds are an integral part of continuous integration (CI)</a:t>
            </a:r>
            <a:endParaRPr lang="en-US" sz="2800" dirty="0">
              <a:solidFill>
                <a:srgbClr val="FDB813"/>
              </a:solidFill>
            </a:endParaRPr>
          </a:p>
        </p:txBody>
      </p:sp>
    </p:spTree>
    <p:extLst>
      <p:ext uri="{BB962C8B-B14F-4D97-AF65-F5344CB8AC3E}">
        <p14:creationId xmlns:p14="http://schemas.microsoft.com/office/powerpoint/2010/main" val="5086226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4ED888-57CC-4889-8D46-66A41EB36501}"/>
              </a:ext>
            </a:extLst>
          </p:cNvPr>
          <p:cNvSpPr>
            <a:spLocks noGrp="1"/>
          </p:cNvSpPr>
          <p:nvPr>
            <p:ph type="body" sz="quarter" idx="10"/>
          </p:nvPr>
        </p:nvSpPr>
        <p:spPr>
          <a:xfrm>
            <a:off x="274638" y="1212850"/>
            <a:ext cx="11887200" cy="4715137"/>
          </a:xfrm>
        </p:spPr>
        <p:txBody>
          <a:bodyPr/>
          <a:lstStyle/>
          <a:p>
            <a:r>
              <a:rPr lang="en-US" sz="2800" dirty="0">
                <a:solidFill>
                  <a:schemeClr val="tx1"/>
                </a:solidFill>
              </a:rPr>
              <a:t>CI</a:t>
            </a:r>
            <a:r>
              <a:rPr lang="en-US" sz="2800" dirty="0"/>
              <a:t> is the practice of merging all developer working copies to a shared code line several times a day, and validating each integration with an automated build. In practice, CI is often defined as having a build with unit tests that executes at every commit or check-in to version control.</a:t>
            </a:r>
          </a:p>
          <a:p>
            <a:endParaRPr lang="en-US" sz="2800" dirty="0"/>
          </a:p>
          <a:p>
            <a:r>
              <a:rPr lang="en-US" sz="2800" dirty="0"/>
              <a:t>CI provides many benefits, including:</a:t>
            </a:r>
          </a:p>
          <a:p>
            <a:pPr lvl="1"/>
            <a:r>
              <a:rPr lang="en-US" dirty="0">
                <a:gradFill>
                  <a:gsLst>
                    <a:gs pos="13869">
                      <a:schemeClr val="tx2"/>
                    </a:gs>
                    <a:gs pos="42000">
                      <a:schemeClr val="tx2"/>
                    </a:gs>
                  </a:gsLst>
                  <a:lin ang="5400000" scaled="0"/>
                </a:gradFill>
                <a:latin typeface="+mj-lt"/>
              </a:rPr>
              <a:t>Improving code quality based on rapid feedback.</a:t>
            </a:r>
          </a:p>
          <a:p>
            <a:pPr lvl="1"/>
            <a:r>
              <a:rPr lang="en-US" dirty="0">
                <a:gradFill>
                  <a:gsLst>
                    <a:gs pos="13869">
                      <a:schemeClr val="tx2"/>
                    </a:gs>
                    <a:gs pos="42000">
                      <a:schemeClr val="tx2"/>
                    </a:gs>
                  </a:gsLst>
                  <a:lin ang="5400000" scaled="0"/>
                </a:gradFill>
                <a:latin typeface="+mj-lt"/>
              </a:rPr>
              <a:t>Triggering for automated testing for every code change.</a:t>
            </a:r>
          </a:p>
          <a:p>
            <a:pPr lvl="1"/>
            <a:r>
              <a:rPr lang="en-US" dirty="0">
                <a:gradFill>
                  <a:gsLst>
                    <a:gs pos="13869">
                      <a:schemeClr val="tx2"/>
                    </a:gs>
                    <a:gs pos="42000">
                      <a:schemeClr val="tx2"/>
                    </a:gs>
                  </a:gsLst>
                  <a:lin ang="5400000" scaled="0"/>
                </a:gradFill>
                <a:latin typeface="+mj-lt"/>
              </a:rPr>
              <a:t>Better managing technical debt and conducting code analysis.</a:t>
            </a:r>
          </a:p>
          <a:p>
            <a:pPr lvl="1"/>
            <a:r>
              <a:rPr lang="en-US" dirty="0">
                <a:gradFill>
                  <a:gsLst>
                    <a:gs pos="13869">
                      <a:schemeClr val="tx2"/>
                    </a:gs>
                    <a:gs pos="42000">
                      <a:schemeClr val="tx2"/>
                    </a:gs>
                  </a:gsLst>
                  <a:lin ang="5400000" scaled="0"/>
                </a:gradFill>
                <a:latin typeface="+mj-lt"/>
              </a:rPr>
              <a:t>Reducing long, difficult and bug-inducing merges.</a:t>
            </a:r>
          </a:p>
          <a:p>
            <a:pPr lvl="1"/>
            <a:r>
              <a:rPr lang="en-US" dirty="0">
                <a:gradFill>
                  <a:gsLst>
                    <a:gs pos="13869">
                      <a:schemeClr val="tx2"/>
                    </a:gs>
                    <a:gs pos="42000">
                      <a:schemeClr val="tx2"/>
                    </a:gs>
                  </a:gsLst>
                  <a:lin ang="5400000" scaled="0"/>
                </a:gradFill>
                <a:latin typeface="+mj-lt"/>
              </a:rPr>
              <a:t>Increasing confidence in code long before production.</a:t>
            </a:r>
          </a:p>
        </p:txBody>
      </p:sp>
      <p:sp>
        <p:nvSpPr>
          <p:cNvPr id="3" name="Title 2">
            <a:extLst>
              <a:ext uri="{FF2B5EF4-FFF2-40B4-BE49-F238E27FC236}">
                <a16:creationId xmlns:a16="http://schemas.microsoft.com/office/drawing/2014/main" id="{683B6ECA-4A79-4B60-9AF0-CCC123D7236E}"/>
              </a:ext>
            </a:extLst>
          </p:cNvPr>
          <p:cNvSpPr>
            <a:spLocks noGrp="1"/>
          </p:cNvSpPr>
          <p:nvPr>
            <p:ph type="title"/>
          </p:nvPr>
        </p:nvSpPr>
        <p:spPr/>
        <p:txBody>
          <a:bodyPr/>
          <a:lstStyle/>
          <a:p>
            <a:r>
              <a:rPr lang="en-US" b="1" dirty="0"/>
              <a:t>Continuous Integration</a:t>
            </a:r>
          </a:p>
        </p:txBody>
      </p:sp>
    </p:spTree>
    <p:extLst>
      <p:ext uri="{BB962C8B-B14F-4D97-AF65-F5344CB8AC3E}">
        <p14:creationId xmlns:p14="http://schemas.microsoft.com/office/powerpoint/2010/main" val="180887544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FBA6B01-F8A8-4028-AC9C-DC662381A037}"/>
              </a:ext>
            </a:extLst>
          </p:cNvPr>
          <p:cNvSpPr>
            <a:spLocks noGrp="1"/>
          </p:cNvSpPr>
          <p:nvPr>
            <p:ph type="body" sz="quarter" idx="10"/>
          </p:nvPr>
        </p:nvSpPr>
        <p:spPr>
          <a:xfrm>
            <a:off x="274637" y="2383111"/>
            <a:ext cx="11887200" cy="1846659"/>
          </a:xfrm>
        </p:spPr>
        <p:txBody>
          <a:bodyPr/>
          <a:lstStyle/>
          <a:p>
            <a:pPr marL="0" indent="0">
              <a:buNone/>
            </a:pPr>
            <a:r>
              <a:rPr lang="en-US" sz="12000" b="1" dirty="0"/>
              <a:t>Demo</a:t>
            </a:r>
          </a:p>
        </p:txBody>
      </p:sp>
    </p:spTree>
    <p:extLst>
      <p:ext uri="{BB962C8B-B14F-4D97-AF65-F5344CB8AC3E}">
        <p14:creationId xmlns:p14="http://schemas.microsoft.com/office/powerpoint/2010/main" val="106409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4ED888-57CC-4889-8D46-66A41EB36501}"/>
              </a:ext>
            </a:extLst>
          </p:cNvPr>
          <p:cNvSpPr>
            <a:spLocks noGrp="1"/>
          </p:cNvSpPr>
          <p:nvPr>
            <p:ph type="body" sz="quarter" idx="10"/>
          </p:nvPr>
        </p:nvSpPr>
        <p:spPr>
          <a:xfrm>
            <a:off x="274638" y="1212850"/>
            <a:ext cx="8496805" cy="5620000"/>
          </a:xfrm>
        </p:spPr>
        <p:txBody>
          <a:bodyPr/>
          <a:lstStyle/>
          <a:p>
            <a:r>
              <a:rPr lang="en-US" sz="2400" dirty="0"/>
              <a:t>Continuous delivery is a software engineering approach in which teams produce software in </a:t>
            </a:r>
            <a:r>
              <a:rPr lang="en-US" sz="2400" dirty="0">
                <a:solidFill>
                  <a:srgbClr val="FFC000"/>
                </a:solidFill>
              </a:rPr>
              <a:t>short cycles</a:t>
            </a:r>
            <a:r>
              <a:rPr lang="en-US" sz="2400" dirty="0"/>
              <a:t> to ensure that software can be reliably released at any time. It aims to build, test, and release software faster and more frequently.</a:t>
            </a:r>
          </a:p>
          <a:p>
            <a:r>
              <a:rPr lang="en-US" sz="2400" dirty="0"/>
              <a:t>This method reduces the cost, time, and risk of delivering changes by allowing for more incremental updates to production.</a:t>
            </a:r>
          </a:p>
          <a:p>
            <a:r>
              <a:rPr lang="en-US" sz="2400" dirty="0"/>
              <a:t>In practice, continuous delivery is realized through an </a:t>
            </a:r>
            <a:r>
              <a:rPr lang="en-US" sz="2400" dirty="0">
                <a:solidFill>
                  <a:srgbClr val="FFC000"/>
                </a:solidFill>
              </a:rPr>
              <a:t>automated deployment </a:t>
            </a:r>
            <a:r>
              <a:rPr lang="en-US" sz="2400" dirty="0"/>
              <a:t>pipeline, which might have one or more manual approval gates prior to reaching production.</a:t>
            </a:r>
          </a:p>
          <a:p>
            <a:r>
              <a:rPr lang="en-US" sz="2400" dirty="0"/>
              <a:t>CD:</a:t>
            </a:r>
          </a:p>
          <a:p>
            <a:pPr lvl="1"/>
            <a:r>
              <a:rPr lang="en-US" sz="2000" dirty="0">
                <a:solidFill>
                  <a:srgbClr val="00BCF2"/>
                </a:solidFill>
                <a:latin typeface="Segoe UI Light (Headings)"/>
              </a:rPr>
              <a:t>Encourages Infrastructure as Code and configuration as code.</a:t>
            </a:r>
          </a:p>
          <a:p>
            <a:pPr lvl="1"/>
            <a:r>
              <a:rPr lang="en-US" sz="2000" dirty="0">
                <a:solidFill>
                  <a:srgbClr val="00BCF2"/>
                </a:solidFill>
                <a:latin typeface="Segoe UI Light (Headings)"/>
              </a:rPr>
              <a:t>Enables automated testing throughout the pipeline.</a:t>
            </a:r>
          </a:p>
          <a:p>
            <a:pPr lvl="1"/>
            <a:r>
              <a:rPr lang="en-US" sz="2000" dirty="0">
                <a:solidFill>
                  <a:srgbClr val="00BCF2"/>
                </a:solidFill>
                <a:latin typeface="Segoe UI Light (Headings)"/>
              </a:rPr>
              <a:t>Provides visibility and fast feedback cycles.</a:t>
            </a:r>
          </a:p>
          <a:p>
            <a:pPr lvl="1"/>
            <a:r>
              <a:rPr lang="en-US" sz="2000" dirty="0">
                <a:solidFill>
                  <a:srgbClr val="00BCF2"/>
                </a:solidFill>
                <a:latin typeface="Segoe UI Light (Headings)"/>
              </a:rPr>
              <a:t>Makes going to production a low-stress activity.</a:t>
            </a:r>
            <a:endParaRPr lang="en-US" sz="4000" dirty="0">
              <a:gradFill>
                <a:gsLst>
                  <a:gs pos="13869">
                    <a:schemeClr val="tx2"/>
                  </a:gs>
                  <a:gs pos="42000">
                    <a:schemeClr val="tx2"/>
                  </a:gs>
                </a:gsLst>
                <a:lin ang="5400000" scaled="0"/>
              </a:gradFill>
              <a:latin typeface="Segoe UI Light (Headings)"/>
            </a:endParaRPr>
          </a:p>
        </p:txBody>
      </p:sp>
      <p:sp>
        <p:nvSpPr>
          <p:cNvPr id="3" name="Title 2">
            <a:extLst>
              <a:ext uri="{FF2B5EF4-FFF2-40B4-BE49-F238E27FC236}">
                <a16:creationId xmlns:a16="http://schemas.microsoft.com/office/drawing/2014/main" id="{683B6ECA-4A79-4B60-9AF0-CCC123D7236E}"/>
              </a:ext>
            </a:extLst>
          </p:cNvPr>
          <p:cNvSpPr>
            <a:spLocks noGrp="1"/>
          </p:cNvSpPr>
          <p:nvPr>
            <p:ph type="title"/>
          </p:nvPr>
        </p:nvSpPr>
        <p:spPr/>
        <p:txBody>
          <a:bodyPr/>
          <a:lstStyle/>
          <a:p>
            <a:r>
              <a:rPr lang="en-US" b="1" dirty="0"/>
              <a:t>Continuous Delivery</a:t>
            </a:r>
            <a:endParaRPr lang="en-US" dirty="0"/>
          </a:p>
        </p:txBody>
      </p:sp>
      <p:pic>
        <p:nvPicPr>
          <p:cNvPr id="5" name="Picture 4">
            <a:extLst>
              <a:ext uri="{FF2B5EF4-FFF2-40B4-BE49-F238E27FC236}">
                <a16:creationId xmlns:a16="http://schemas.microsoft.com/office/drawing/2014/main" id="{1CFD5810-8C9A-4CEE-86CE-0504A109470E}"/>
              </a:ext>
            </a:extLst>
          </p:cNvPr>
          <p:cNvPicPr>
            <a:picLocks noChangeAspect="1"/>
          </p:cNvPicPr>
          <p:nvPr/>
        </p:nvPicPr>
        <p:blipFill>
          <a:blip r:embed="rId2"/>
          <a:stretch>
            <a:fillRect/>
          </a:stretch>
        </p:blipFill>
        <p:spPr>
          <a:xfrm>
            <a:off x="8771443" y="1242606"/>
            <a:ext cx="3419475" cy="3133725"/>
          </a:xfrm>
          <a:prstGeom prst="rect">
            <a:avLst/>
          </a:prstGeom>
        </p:spPr>
      </p:pic>
    </p:spTree>
    <p:extLst>
      <p:ext uri="{BB962C8B-B14F-4D97-AF65-F5344CB8AC3E}">
        <p14:creationId xmlns:p14="http://schemas.microsoft.com/office/powerpoint/2010/main" val="43512215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785A7-FF6D-47CD-95E0-5CB9B369E4A0}"/>
              </a:ext>
            </a:extLst>
          </p:cNvPr>
          <p:cNvSpPr>
            <a:spLocks noGrp="1"/>
          </p:cNvSpPr>
          <p:nvPr>
            <p:ph type="title"/>
          </p:nvPr>
        </p:nvSpPr>
        <p:spPr/>
        <p:txBody>
          <a:bodyPr/>
          <a:lstStyle/>
          <a:p>
            <a:r>
              <a:rPr lang="en-US" b="1" dirty="0"/>
              <a:t>Conceptualizing a Release Pipeline</a:t>
            </a:r>
            <a:endParaRPr lang="en-US" dirty="0"/>
          </a:p>
        </p:txBody>
      </p:sp>
      <p:pic>
        <p:nvPicPr>
          <p:cNvPr id="4" name="Picture 3">
            <a:extLst>
              <a:ext uri="{FF2B5EF4-FFF2-40B4-BE49-F238E27FC236}">
                <a16:creationId xmlns:a16="http://schemas.microsoft.com/office/drawing/2014/main" id="{A1C8D4E3-8E0A-4DFD-9415-6A9CB3DD4BBA}"/>
              </a:ext>
            </a:extLst>
          </p:cNvPr>
          <p:cNvPicPr>
            <a:picLocks noChangeAspect="1"/>
          </p:cNvPicPr>
          <p:nvPr/>
        </p:nvPicPr>
        <p:blipFill>
          <a:blip r:embed="rId2"/>
          <a:stretch>
            <a:fillRect/>
          </a:stretch>
        </p:blipFill>
        <p:spPr>
          <a:xfrm>
            <a:off x="274639" y="1212849"/>
            <a:ext cx="11889564" cy="5365750"/>
          </a:xfrm>
          <a:prstGeom prst="rect">
            <a:avLst/>
          </a:prstGeom>
        </p:spPr>
      </p:pic>
    </p:spTree>
    <p:extLst>
      <p:ext uri="{BB962C8B-B14F-4D97-AF65-F5344CB8AC3E}">
        <p14:creationId xmlns:p14="http://schemas.microsoft.com/office/powerpoint/2010/main" val="256458538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FBA6B01-F8A8-4028-AC9C-DC662381A037}"/>
              </a:ext>
            </a:extLst>
          </p:cNvPr>
          <p:cNvSpPr>
            <a:spLocks noGrp="1"/>
          </p:cNvSpPr>
          <p:nvPr>
            <p:ph type="body" sz="quarter" idx="10"/>
          </p:nvPr>
        </p:nvSpPr>
        <p:spPr>
          <a:xfrm>
            <a:off x="274637" y="2383111"/>
            <a:ext cx="11887200" cy="1846659"/>
          </a:xfrm>
        </p:spPr>
        <p:txBody>
          <a:bodyPr/>
          <a:lstStyle/>
          <a:p>
            <a:pPr marL="0" indent="0">
              <a:buNone/>
            </a:pPr>
            <a:r>
              <a:rPr lang="en-US" sz="12000" b="1" dirty="0"/>
              <a:t>Demo</a:t>
            </a:r>
          </a:p>
        </p:txBody>
      </p:sp>
    </p:spTree>
    <p:extLst>
      <p:ext uri="{BB962C8B-B14F-4D97-AF65-F5344CB8AC3E}">
        <p14:creationId xmlns:p14="http://schemas.microsoft.com/office/powerpoint/2010/main" val="25880427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dirty="0"/>
              <a:t>Agenda &amp; Topics</a:t>
            </a:r>
          </a:p>
        </p:txBody>
      </p:sp>
      <p:graphicFrame>
        <p:nvGraphicFramePr>
          <p:cNvPr id="4" name="Content Placeholder 3"/>
          <p:cNvGraphicFramePr>
            <a:graphicFrameLocks noGrp="1"/>
          </p:cNvGraphicFramePr>
          <p:nvPr>
            <p:ph sz="quarter" idx="4294967295"/>
            <p:extLst>
              <p:ext uri="{D42A27DB-BD31-4B8C-83A1-F6EECF244321}">
                <p14:modId xmlns:p14="http://schemas.microsoft.com/office/powerpoint/2010/main" val="3460400420"/>
              </p:ext>
            </p:extLst>
          </p:nvPr>
        </p:nvGraphicFramePr>
        <p:xfrm>
          <a:off x="681038" y="1821345"/>
          <a:ext cx="10793784" cy="3668057"/>
        </p:xfrm>
        <a:graphic>
          <a:graphicData uri="http://schemas.openxmlformats.org/drawingml/2006/table">
            <a:tbl>
              <a:tblPr firstRow="1" bandRow="1">
                <a:tableStyleId>{5C22544A-7EE6-4342-B048-85BDC9FD1C3A}</a:tableStyleId>
              </a:tblPr>
              <a:tblGrid>
                <a:gridCol w="5396892">
                  <a:extLst>
                    <a:ext uri="{9D8B030D-6E8A-4147-A177-3AD203B41FA5}">
                      <a16:colId xmlns:a16="http://schemas.microsoft.com/office/drawing/2014/main" val="20000"/>
                    </a:ext>
                  </a:extLst>
                </a:gridCol>
                <a:gridCol w="5396892">
                  <a:extLst>
                    <a:ext uri="{9D8B030D-6E8A-4147-A177-3AD203B41FA5}">
                      <a16:colId xmlns:a16="http://schemas.microsoft.com/office/drawing/2014/main" val="20001"/>
                    </a:ext>
                  </a:extLst>
                </a:gridCol>
              </a:tblGrid>
              <a:tr h="782914">
                <a:tc gridSpan="2">
                  <a:txBody>
                    <a:bodyPr/>
                    <a:lstStyle/>
                    <a:p>
                      <a:r>
                        <a:rPr lang="en-US" sz="3700" b="1" kern="1200" dirty="0">
                          <a:solidFill>
                            <a:schemeClr val="lt1"/>
                          </a:solidFill>
                          <a:latin typeface="+mn-lt"/>
                          <a:ea typeface="+mn-ea"/>
                          <a:cs typeface="+mn-cs"/>
                        </a:rPr>
                        <a:t>Introduction to Azure DevOps</a:t>
                      </a:r>
                    </a:p>
                    <a:p>
                      <a:r>
                        <a:rPr lang="en-US" sz="3700" dirty="0"/>
                        <a:t>DevOps: Practices and Principles</a:t>
                      </a:r>
                      <a:endParaRPr lang="en-US" sz="3700" b="1" kern="1200" dirty="0">
                        <a:solidFill>
                          <a:schemeClr val="lt1"/>
                        </a:solidFill>
                        <a:latin typeface="+mn-lt"/>
                        <a:ea typeface="+mn-ea"/>
                        <a:cs typeface="+mn-cs"/>
                      </a:endParaRPr>
                    </a:p>
                  </a:txBody>
                  <a:tcPr marL="93260" marR="93260" marT="46630" marB="46630" anchor="ctr"/>
                </a:tc>
                <a:tc hMerge="1">
                  <a:txBody>
                    <a:bodyPr/>
                    <a:lstStyle/>
                    <a:p>
                      <a:endParaRPr lang="en-US" dirty="0"/>
                    </a:p>
                  </a:txBody>
                  <a:tcPr/>
                </a:tc>
                <a:extLst>
                  <a:ext uri="{0D108BD9-81ED-4DB2-BD59-A6C34878D82A}">
                    <a16:rowId xmlns:a16="http://schemas.microsoft.com/office/drawing/2014/main" val="10000"/>
                  </a:ext>
                </a:extLst>
              </a:tr>
              <a:tr h="839343">
                <a:tc>
                  <a:txBody>
                    <a:bodyPr/>
                    <a:lstStyle/>
                    <a:p>
                      <a:r>
                        <a:rPr lang="en-US" sz="2400" kern="1200" baseline="0" dirty="0">
                          <a:solidFill>
                            <a:schemeClr val="dk1"/>
                          </a:solidFill>
                          <a:latin typeface="Segoe UI Light" panose="020B0502040204020203" pitchFamily="34" charset="0"/>
                          <a:ea typeface="+mn-ea"/>
                          <a:cs typeface="Segoe UI Light" panose="020B0502040204020203" pitchFamily="34" charset="0"/>
                        </a:rPr>
                        <a:t>01 | Introduction &amp; DevOps Fundamentals</a:t>
                      </a:r>
                    </a:p>
                  </a:txBody>
                  <a:tcPr marL="93260" marR="93260" marT="46630" marB="46630" anchor="ctr"/>
                </a:tc>
                <a:tc>
                  <a:txBody>
                    <a:bodyPr/>
                    <a:lstStyle/>
                    <a:p>
                      <a:r>
                        <a:rPr lang="en-US" sz="2400" dirty="0">
                          <a:latin typeface="Segoe UI Light" panose="020B0502040204020203" pitchFamily="34" charset="0"/>
                          <a:cs typeface="Segoe UI Light" panose="020B0502040204020203" pitchFamily="34" charset="0"/>
                        </a:rPr>
                        <a:t>04</a:t>
                      </a:r>
                      <a:r>
                        <a:rPr lang="en-US" sz="2400" baseline="0" dirty="0">
                          <a:latin typeface="Segoe UI Light" panose="020B0502040204020203" pitchFamily="34" charset="0"/>
                          <a:cs typeface="Segoe UI Light" panose="020B0502040204020203" pitchFamily="34" charset="0"/>
                        </a:rPr>
                        <a:t> </a:t>
                      </a:r>
                      <a:r>
                        <a:rPr lang="en-US" sz="2400" dirty="0">
                          <a:latin typeface="Segoe UI Light" panose="020B0502040204020203" pitchFamily="34" charset="0"/>
                          <a:cs typeface="Segoe UI Light" panose="020B0502040204020203" pitchFamily="34" charset="0"/>
                        </a:rPr>
                        <a:t>| Continues Learning</a:t>
                      </a:r>
                    </a:p>
                  </a:txBody>
                  <a:tcPr marL="93260" marR="93260" marT="46630" marB="46630" anchor="ctr"/>
                </a:tc>
                <a:extLst>
                  <a:ext uri="{0D108BD9-81ED-4DB2-BD59-A6C34878D82A}">
                    <a16:rowId xmlns:a16="http://schemas.microsoft.com/office/drawing/2014/main" val="10001"/>
                  </a:ext>
                </a:extLst>
              </a:tr>
              <a:tr h="782914">
                <a:tc>
                  <a:txBody>
                    <a:bodyPr/>
                    <a:lstStyle/>
                    <a:p>
                      <a:r>
                        <a:rPr lang="en-US" sz="2400" dirty="0">
                          <a:latin typeface="Segoe UI Light" panose="020B0502040204020203" pitchFamily="34" charset="0"/>
                          <a:cs typeface="Segoe UI Light" panose="020B0502040204020203" pitchFamily="34" charset="0"/>
                        </a:rPr>
                        <a:t>02 | </a:t>
                      </a:r>
                      <a:r>
                        <a:rPr lang="en-US" sz="2400" baseline="0" dirty="0">
                          <a:latin typeface="Segoe UI Light" panose="020B0502040204020203" pitchFamily="34" charset="0"/>
                          <a:cs typeface="Segoe UI Light" panose="020B0502040204020203" pitchFamily="34" charset="0"/>
                        </a:rPr>
                        <a:t>Building and Deploying to Production</a:t>
                      </a:r>
                      <a:endParaRPr lang="en-US" sz="2400" dirty="0">
                        <a:latin typeface="Segoe UI Light" panose="020B0502040204020203" pitchFamily="34" charset="0"/>
                        <a:cs typeface="Segoe UI Light" panose="020B0502040204020203" pitchFamily="34" charset="0"/>
                      </a:endParaRPr>
                    </a:p>
                  </a:txBody>
                  <a:tcPr marL="93260" marR="93260" marT="46630" marB="46630" anchor="ctr"/>
                </a:tc>
                <a:tc>
                  <a:txBody>
                    <a:bodyPr/>
                    <a:lstStyle/>
                    <a:p>
                      <a:endParaRPr lang="en-US" sz="2400" dirty="0">
                        <a:latin typeface="Segoe UI Light" panose="020B0502040204020203" pitchFamily="34" charset="0"/>
                        <a:cs typeface="Segoe UI Light" panose="020B0502040204020203" pitchFamily="34" charset="0"/>
                      </a:endParaRPr>
                    </a:p>
                  </a:txBody>
                  <a:tcPr marL="93260" marR="93260" marT="46630" marB="46630" anchor="ctr"/>
                </a:tc>
                <a:extLst>
                  <a:ext uri="{0D108BD9-81ED-4DB2-BD59-A6C34878D82A}">
                    <a16:rowId xmlns:a16="http://schemas.microsoft.com/office/drawing/2014/main" val="10002"/>
                  </a:ext>
                </a:extLst>
              </a:tr>
              <a:tr h="782914">
                <a:tc>
                  <a:txBody>
                    <a:bodyPr/>
                    <a:lstStyle/>
                    <a:p>
                      <a:pPr marL="0" marR="0" indent="0" algn="l" defTabSz="914088" rtl="0" eaLnBrk="1" fontAlgn="auto" latinLnBrk="0" hangingPunct="1">
                        <a:lnSpc>
                          <a:spcPct val="100000"/>
                        </a:lnSpc>
                        <a:spcBef>
                          <a:spcPts val="0"/>
                        </a:spcBef>
                        <a:spcAft>
                          <a:spcPts val="0"/>
                        </a:spcAft>
                        <a:buClrTx/>
                        <a:buSzTx/>
                        <a:buFontTx/>
                        <a:buNone/>
                        <a:tabLst/>
                        <a:defRPr/>
                      </a:pPr>
                      <a:r>
                        <a:rPr lang="en-US" sz="2400" dirty="0">
                          <a:solidFill>
                            <a:srgbClr val="FF0000"/>
                          </a:solidFill>
                          <a:latin typeface="Segoe UI Light" panose="020B0502040204020203" pitchFamily="34" charset="0"/>
                          <a:cs typeface="Segoe UI Light" panose="020B0502040204020203" pitchFamily="34" charset="0"/>
                        </a:rPr>
                        <a:t>03</a:t>
                      </a:r>
                      <a:r>
                        <a:rPr lang="en-US" sz="2400" baseline="0" dirty="0">
                          <a:solidFill>
                            <a:srgbClr val="FF0000"/>
                          </a:solidFill>
                          <a:latin typeface="Segoe UI Light" panose="020B0502040204020203" pitchFamily="34" charset="0"/>
                          <a:cs typeface="Segoe UI Light" panose="020B0502040204020203" pitchFamily="34" charset="0"/>
                        </a:rPr>
                        <a:t> | </a:t>
                      </a:r>
                      <a:r>
                        <a:rPr lang="en-US" sz="2400" dirty="0">
                          <a:solidFill>
                            <a:srgbClr val="FF0000"/>
                          </a:solidFill>
                          <a:latin typeface="Segoe UI Light" panose="020B0502040204020203" pitchFamily="34" charset="0"/>
                          <a:cs typeface="Segoe UI Light" panose="020B0502040204020203" pitchFamily="34" charset="0"/>
                        </a:rPr>
                        <a:t>Testing Automatically</a:t>
                      </a:r>
                    </a:p>
                  </a:txBody>
                  <a:tcPr marL="93260" marR="93260" marT="46630" marB="46630" anchor="ctr"/>
                </a:tc>
                <a:tc>
                  <a:txBody>
                    <a:bodyPr/>
                    <a:lstStyle/>
                    <a:p>
                      <a:endParaRPr lang="en-US" sz="2400" dirty="0">
                        <a:latin typeface="Segoe UI Light" panose="020B0502040204020203" pitchFamily="34" charset="0"/>
                        <a:cs typeface="Segoe UI Light" panose="020B0502040204020203" pitchFamily="34" charset="0"/>
                      </a:endParaRPr>
                    </a:p>
                  </a:txBody>
                  <a:tcPr marL="93260" marR="93260" marT="46630" marB="4663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2872471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4ED888-57CC-4889-8D46-66A41EB36501}"/>
              </a:ext>
            </a:extLst>
          </p:cNvPr>
          <p:cNvSpPr>
            <a:spLocks noGrp="1"/>
          </p:cNvSpPr>
          <p:nvPr>
            <p:ph type="body" sz="quarter" idx="10"/>
          </p:nvPr>
        </p:nvSpPr>
        <p:spPr>
          <a:xfrm>
            <a:off x="274638" y="1212850"/>
            <a:ext cx="11887200" cy="5010602"/>
          </a:xfrm>
        </p:spPr>
        <p:txBody>
          <a:bodyPr/>
          <a:lstStyle/>
          <a:p>
            <a:r>
              <a:rPr lang="en-US" sz="2800" dirty="0"/>
              <a:t>A key question developers face is this: </a:t>
            </a:r>
            <a:r>
              <a:rPr lang="en-US" sz="2800" dirty="0">
                <a:solidFill>
                  <a:srgbClr val="00B0F0"/>
                </a:solidFill>
              </a:rPr>
              <a:t>How can I ensure a continuous release cadence while maintaining a high quality bar? </a:t>
            </a:r>
            <a:r>
              <a:rPr lang="en-US" sz="2800" dirty="0">
                <a:solidFill>
                  <a:srgbClr val="FFC000"/>
                </a:solidFill>
              </a:rPr>
              <a:t>The answer lies in automated testing.</a:t>
            </a:r>
          </a:p>
          <a:p>
            <a:r>
              <a:rPr lang="en-US" sz="2800" dirty="0"/>
              <a:t>Automated testing helps developers run tests early and often to ensure that they are testing their software quality continuously and making sound decisions whether to release their product or not. Test automation has various benefits, including but not limited to obtaining early feedback, shortening the release cycles, reducing cost, measuring quality continuously, avoiding regressions, shipping high quality product, and finally, making their customers happy.</a:t>
            </a:r>
          </a:p>
          <a:p>
            <a:r>
              <a:rPr lang="en-US" sz="2800" dirty="0"/>
              <a:t>It is important to note that test automation should be done in the right way and at the right time to ensure a high-quality release.</a:t>
            </a:r>
          </a:p>
        </p:txBody>
      </p:sp>
      <p:sp>
        <p:nvSpPr>
          <p:cNvPr id="3" name="Title 2">
            <a:extLst>
              <a:ext uri="{FF2B5EF4-FFF2-40B4-BE49-F238E27FC236}">
                <a16:creationId xmlns:a16="http://schemas.microsoft.com/office/drawing/2014/main" id="{683B6ECA-4A79-4B60-9AF0-CCC123D7236E}"/>
              </a:ext>
            </a:extLst>
          </p:cNvPr>
          <p:cNvSpPr>
            <a:spLocks noGrp="1"/>
          </p:cNvSpPr>
          <p:nvPr>
            <p:ph type="title"/>
          </p:nvPr>
        </p:nvSpPr>
        <p:spPr/>
        <p:txBody>
          <a:bodyPr/>
          <a:lstStyle/>
          <a:p>
            <a:r>
              <a:rPr lang="en-US" b="1" dirty="0"/>
              <a:t>Automated Testing</a:t>
            </a:r>
            <a:endParaRPr lang="en-US" dirty="0"/>
          </a:p>
        </p:txBody>
      </p:sp>
    </p:spTree>
    <p:extLst>
      <p:ext uri="{BB962C8B-B14F-4D97-AF65-F5344CB8AC3E}">
        <p14:creationId xmlns:p14="http://schemas.microsoft.com/office/powerpoint/2010/main" val="250942419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4ED888-57CC-4889-8D46-66A41EB36501}"/>
              </a:ext>
            </a:extLst>
          </p:cNvPr>
          <p:cNvSpPr>
            <a:spLocks noGrp="1"/>
          </p:cNvSpPr>
          <p:nvPr>
            <p:ph type="body" sz="quarter" idx="10"/>
          </p:nvPr>
        </p:nvSpPr>
        <p:spPr>
          <a:xfrm>
            <a:off x="274638" y="1212850"/>
            <a:ext cx="11887200" cy="4949047"/>
          </a:xfrm>
        </p:spPr>
        <p:txBody>
          <a:bodyPr/>
          <a:lstStyle/>
          <a:p>
            <a:r>
              <a:rPr lang="en-US" sz="3600" dirty="0">
                <a:gradFill>
                  <a:gsLst>
                    <a:gs pos="13869">
                      <a:schemeClr val="tx2"/>
                    </a:gs>
                    <a:gs pos="42000">
                      <a:schemeClr val="tx2"/>
                    </a:gs>
                  </a:gsLst>
                  <a:lin ang="5400000" scaled="0"/>
                </a:gradFill>
              </a:rPr>
              <a:t>Early and timely feedback.</a:t>
            </a:r>
          </a:p>
          <a:p>
            <a:r>
              <a:rPr lang="en-US" sz="3600" dirty="0">
                <a:gradFill>
                  <a:gsLst>
                    <a:gs pos="13869">
                      <a:schemeClr val="tx2"/>
                    </a:gs>
                    <a:gs pos="42000">
                      <a:schemeClr val="tx2"/>
                    </a:gs>
                  </a:gsLst>
                  <a:lin ang="5400000" scaled="0"/>
                </a:gradFill>
              </a:rPr>
              <a:t>Speeds up software delivery.</a:t>
            </a:r>
          </a:p>
          <a:p>
            <a:r>
              <a:rPr lang="en-US" sz="3600" dirty="0">
                <a:gradFill>
                  <a:gsLst>
                    <a:gs pos="13869">
                      <a:schemeClr val="tx2"/>
                    </a:gs>
                    <a:gs pos="42000">
                      <a:schemeClr val="tx2"/>
                    </a:gs>
                  </a:gsLst>
                  <a:lin ang="5400000" scaled="0"/>
                </a:gradFill>
              </a:rPr>
              <a:t>Reduces cost.</a:t>
            </a:r>
          </a:p>
          <a:p>
            <a:r>
              <a:rPr lang="en-US" sz="3600" dirty="0">
                <a:gradFill>
                  <a:gsLst>
                    <a:gs pos="13869">
                      <a:schemeClr val="tx2"/>
                    </a:gs>
                    <a:gs pos="42000">
                      <a:schemeClr val="tx2"/>
                    </a:gs>
                  </a:gsLst>
                  <a:lin ang="5400000" scaled="0"/>
                </a:gradFill>
              </a:rPr>
              <a:t>Reliability.</a:t>
            </a:r>
          </a:p>
          <a:p>
            <a:r>
              <a:rPr lang="en-US" sz="3600" dirty="0">
                <a:gradFill>
                  <a:gsLst>
                    <a:gs pos="13869">
                      <a:schemeClr val="tx2"/>
                    </a:gs>
                    <a:gs pos="42000">
                      <a:schemeClr val="tx2"/>
                    </a:gs>
                  </a:gsLst>
                  <a:lin ang="5400000" scaled="0"/>
                </a:gradFill>
              </a:rPr>
              <a:t>Repeatability.</a:t>
            </a:r>
          </a:p>
          <a:p>
            <a:r>
              <a:rPr lang="en-US" sz="3600" dirty="0">
                <a:gradFill>
                  <a:gsLst>
                    <a:gs pos="13869">
                      <a:schemeClr val="tx2"/>
                    </a:gs>
                    <a:gs pos="42000">
                      <a:schemeClr val="tx2"/>
                    </a:gs>
                  </a:gsLst>
                  <a:lin ang="5400000" scaled="0"/>
                </a:gradFill>
              </a:rPr>
              <a:t>Robust testing architecture.</a:t>
            </a:r>
          </a:p>
          <a:p>
            <a:r>
              <a:rPr lang="en-US" sz="3600" dirty="0">
                <a:gradFill>
                  <a:gsLst>
                    <a:gs pos="13869">
                      <a:schemeClr val="tx2"/>
                    </a:gs>
                    <a:gs pos="42000">
                      <a:schemeClr val="tx2"/>
                    </a:gs>
                  </a:gsLst>
                  <a:lin ang="5400000" scaled="0"/>
                </a:gradFill>
              </a:rPr>
              <a:t>Fundamental to CI/CD</a:t>
            </a:r>
          </a:p>
          <a:p>
            <a:pPr marL="0" indent="0">
              <a:buNone/>
            </a:pPr>
            <a:r>
              <a:rPr lang="en-US" sz="3600" dirty="0">
                <a:gradFill>
                  <a:gsLst>
                    <a:gs pos="13869">
                      <a:schemeClr val="tx2"/>
                    </a:gs>
                    <a:gs pos="42000">
                      <a:schemeClr val="tx2"/>
                    </a:gs>
                  </a:gsLst>
                  <a:lin ang="5400000" scaled="0"/>
                </a:gradFill>
              </a:rPr>
              <a:t>   approach in DevOps.</a:t>
            </a:r>
          </a:p>
        </p:txBody>
      </p:sp>
      <p:sp>
        <p:nvSpPr>
          <p:cNvPr id="3" name="Title 2">
            <a:extLst>
              <a:ext uri="{FF2B5EF4-FFF2-40B4-BE49-F238E27FC236}">
                <a16:creationId xmlns:a16="http://schemas.microsoft.com/office/drawing/2014/main" id="{683B6ECA-4A79-4B60-9AF0-CCC123D7236E}"/>
              </a:ext>
            </a:extLst>
          </p:cNvPr>
          <p:cNvSpPr>
            <a:spLocks noGrp="1"/>
          </p:cNvSpPr>
          <p:nvPr>
            <p:ph type="title"/>
          </p:nvPr>
        </p:nvSpPr>
        <p:spPr/>
        <p:txBody>
          <a:bodyPr/>
          <a:lstStyle/>
          <a:p>
            <a:r>
              <a:rPr lang="en-US" b="1" dirty="0"/>
              <a:t>Value of Automated Testing</a:t>
            </a:r>
            <a:endParaRPr lang="en-US" dirty="0"/>
          </a:p>
        </p:txBody>
      </p:sp>
      <p:pic>
        <p:nvPicPr>
          <p:cNvPr id="7" name="Picture 6">
            <a:extLst>
              <a:ext uri="{FF2B5EF4-FFF2-40B4-BE49-F238E27FC236}">
                <a16:creationId xmlns:a16="http://schemas.microsoft.com/office/drawing/2014/main" id="{CBBB54F3-C32C-4067-8AFC-3921E8F058FA}"/>
              </a:ext>
            </a:extLst>
          </p:cNvPr>
          <p:cNvPicPr>
            <a:picLocks noChangeAspect="1"/>
          </p:cNvPicPr>
          <p:nvPr/>
        </p:nvPicPr>
        <p:blipFill>
          <a:blip r:embed="rId2"/>
          <a:stretch>
            <a:fillRect/>
          </a:stretch>
        </p:blipFill>
        <p:spPr>
          <a:xfrm>
            <a:off x="7037386" y="1212849"/>
            <a:ext cx="5124450" cy="5105400"/>
          </a:xfrm>
          <a:prstGeom prst="rect">
            <a:avLst/>
          </a:prstGeom>
        </p:spPr>
      </p:pic>
    </p:spTree>
    <p:extLst>
      <p:ext uri="{BB962C8B-B14F-4D97-AF65-F5344CB8AC3E}">
        <p14:creationId xmlns:p14="http://schemas.microsoft.com/office/powerpoint/2010/main" val="176697486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9808A-3525-4C80-B834-DBAEC0FB37F4}"/>
              </a:ext>
            </a:extLst>
          </p:cNvPr>
          <p:cNvSpPr>
            <a:spLocks noGrp="1"/>
          </p:cNvSpPr>
          <p:nvPr>
            <p:ph type="title"/>
          </p:nvPr>
        </p:nvSpPr>
        <p:spPr>
          <a:xfrm>
            <a:off x="540824" y="173802"/>
            <a:ext cx="5222042" cy="1726493"/>
          </a:xfrm>
        </p:spPr>
        <p:txBody>
          <a:bodyPr vert="horz" wrap="square" lIns="93260" tIns="46630" rIns="93260" bIns="46630" rtlCol="0" anchor="ctr">
            <a:normAutofit/>
          </a:bodyPr>
          <a:lstStyle/>
          <a:p>
            <a:r>
              <a:rPr lang="en-US" sz="4000" dirty="0">
                <a:solidFill>
                  <a:srgbClr val="FDB813"/>
                </a:solidFill>
              </a:rPr>
              <a:t>Amir Ismail</a:t>
            </a:r>
          </a:p>
        </p:txBody>
      </p:sp>
      <p:sp>
        <p:nvSpPr>
          <p:cNvPr id="56" name="Content Placeholder 3">
            <a:extLst>
              <a:ext uri="{FF2B5EF4-FFF2-40B4-BE49-F238E27FC236}">
                <a16:creationId xmlns:a16="http://schemas.microsoft.com/office/drawing/2014/main" id="{4F4842EC-1268-45C3-B4BC-ED6712C99FA8}"/>
              </a:ext>
            </a:extLst>
          </p:cNvPr>
          <p:cNvSpPr txBox="1">
            <a:spLocks/>
          </p:cNvSpPr>
          <p:nvPr/>
        </p:nvSpPr>
        <p:spPr>
          <a:xfrm>
            <a:off x="539624" y="1697062"/>
            <a:ext cx="5222041" cy="5123661"/>
          </a:xfrm>
          <a:prstGeom prst="rect">
            <a:avLst/>
          </a:prstGeom>
        </p:spPr>
        <p:txBody>
          <a:bodyPr vert="horz" lIns="93260" tIns="46630" rIns="93260" bIns="46630" rtlCol="0">
            <a:normAutofit fontScale="70000" lnSpcReduction="20000"/>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800" b="1" dirty="0">
                <a:solidFill>
                  <a:schemeClr val="accent1"/>
                </a:solidFill>
                <a:latin typeface="Segoe UI Light (Headings)"/>
              </a:rPr>
              <a:t>Overview</a:t>
            </a:r>
          </a:p>
          <a:p>
            <a:pPr marL="291436" indent="-291436">
              <a:lnSpc>
                <a:spcPct val="120000"/>
              </a:lnSpc>
              <a:buClr>
                <a:schemeClr val="tx1"/>
              </a:buClr>
              <a:buSzPct val="100000"/>
              <a:buBlip>
                <a:blip r:embed="rId2"/>
              </a:buBlip>
            </a:pPr>
            <a:r>
              <a:rPr lang="en-US" sz="2600" b="1" dirty="0">
                <a:latin typeface="Segoe UI Light (Headings)"/>
              </a:rPr>
              <a:t>Senior Software Engineer for Kuwait Oil Company.</a:t>
            </a:r>
          </a:p>
          <a:p>
            <a:pPr marL="291436" indent="-291436">
              <a:lnSpc>
                <a:spcPct val="120000"/>
              </a:lnSpc>
              <a:buClr>
                <a:schemeClr val="tx1"/>
              </a:buClr>
              <a:buSzPct val="100000"/>
              <a:buBlip>
                <a:blip r:embed="rId2"/>
              </a:buBlip>
            </a:pPr>
            <a:r>
              <a:rPr lang="en-US" sz="2600" b="1" dirty="0">
                <a:latin typeface="Segoe UI Light (Headings)"/>
              </a:rPr>
              <a:t>+15 years of experience in Software Engineering. I participated in multiple projects in different business domains range from E-learning, Banking, Oil, E-booing and Hotels management.</a:t>
            </a:r>
          </a:p>
          <a:p>
            <a:pPr indent="-233149"/>
            <a:endParaRPr lang="en-US" sz="714" dirty="0">
              <a:solidFill>
                <a:schemeClr val="tx1"/>
              </a:solidFill>
            </a:endParaRPr>
          </a:p>
          <a:p>
            <a:pPr marL="0" indent="0">
              <a:buNone/>
            </a:pPr>
            <a:r>
              <a:rPr lang="en-US" sz="3800" b="1" dirty="0">
                <a:solidFill>
                  <a:schemeClr val="accent1"/>
                </a:solidFill>
                <a:latin typeface="Segoe UI Light (Headings)"/>
              </a:rPr>
              <a:t>Certifications</a:t>
            </a:r>
          </a:p>
          <a:p>
            <a:pPr marL="291436" indent="-291436">
              <a:buClr>
                <a:schemeClr val="tx1"/>
              </a:buClr>
              <a:buSzPct val="100000"/>
              <a:buBlip>
                <a:blip r:embed="rId2"/>
              </a:buBlip>
            </a:pPr>
            <a:r>
              <a:rPr lang="en-US" sz="2600" b="1" dirty="0">
                <a:latin typeface="Segoe UI Light (Headings)"/>
              </a:rPr>
              <a:t>PSM I Certified.</a:t>
            </a:r>
          </a:p>
          <a:p>
            <a:pPr marL="291436" indent="-291436">
              <a:buClr>
                <a:schemeClr val="tx1"/>
              </a:buClr>
              <a:buSzPct val="100000"/>
              <a:buBlip>
                <a:blip r:embed="rId2"/>
              </a:buBlip>
            </a:pPr>
            <a:r>
              <a:rPr lang="en-US" sz="2600" b="1" dirty="0">
                <a:latin typeface="Segoe UI Light (Headings)"/>
              </a:rPr>
              <a:t>ITIL® Certified.</a:t>
            </a:r>
          </a:p>
          <a:p>
            <a:pPr marL="291436" indent="-291436">
              <a:buClr>
                <a:schemeClr val="tx1"/>
              </a:buClr>
              <a:buSzPct val="100000"/>
              <a:buBlip>
                <a:blip r:embed="rId2"/>
              </a:buBlip>
            </a:pPr>
            <a:r>
              <a:rPr lang="en-US" sz="2600" b="1" dirty="0">
                <a:latin typeface="Segoe UI Light (Headings)"/>
              </a:rPr>
              <a:t>PRINCE2® Certified.</a:t>
            </a:r>
          </a:p>
          <a:p>
            <a:pPr indent="-233149"/>
            <a:endParaRPr lang="en-US" sz="714" dirty="0">
              <a:solidFill>
                <a:schemeClr val="tx1"/>
              </a:solidFill>
            </a:endParaRPr>
          </a:p>
          <a:p>
            <a:pPr marL="0" indent="0">
              <a:buNone/>
            </a:pPr>
            <a:r>
              <a:rPr lang="en-US" sz="3800" b="1" dirty="0">
                <a:solidFill>
                  <a:schemeClr val="accent1"/>
                </a:solidFill>
                <a:latin typeface="Segoe UI Light (Headings)"/>
              </a:rPr>
              <a:t>Contact</a:t>
            </a:r>
            <a:r>
              <a:rPr lang="en-US" sz="3800" b="1" dirty="0">
                <a:solidFill>
                  <a:schemeClr val="accent1"/>
                </a:solidFill>
              </a:rPr>
              <a:t> </a:t>
            </a:r>
            <a:r>
              <a:rPr lang="en-US" sz="3800" b="1" dirty="0">
                <a:solidFill>
                  <a:schemeClr val="accent1"/>
                </a:solidFill>
                <a:latin typeface="Segoe UI Light (Headings)"/>
              </a:rPr>
              <a:t>Details</a:t>
            </a:r>
          </a:p>
          <a:p>
            <a:pPr marL="38858" indent="0">
              <a:buNone/>
            </a:pPr>
            <a:r>
              <a:rPr lang="en-US" sz="1326" dirty="0"/>
              <a:t>    </a:t>
            </a:r>
            <a:r>
              <a:rPr lang="en-US" sz="2500" dirty="0">
                <a:solidFill>
                  <a:srgbClr val="00B0F0"/>
                </a:solidFill>
              </a:rPr>
              <a:t>https://www.linkedin.com/in/amirismailyousef/</a:t>
            </a:r>
          </a:p>
          <a:p>
            <a:pPr marL="38858" indent="0">
              <a:buNone/>
            </a:pPr>
            <a:r>
              <a:rPr lang="en-US" sz="2500" dirty="0">
                <a:solidFill>
                  <a:srgbClr val="00B0F0"/>
                </a:solidFill>
              </a:rPr>
              <a:t>  @</a:t>
            </a:r>
            <a:r>
              <a:rPr lang="en-US" sz="2500" dirty="0" err="1">
                <a:solidFill>
                  <a:srgbClr val="00B0F0"/>
                </a:solidFill>
              </a:rPr>
              <a:t>miroprocessor</a:t>
            </a:r>
            <a:endParaRPr lang="en-US" sz="2500" dirty="0">
              <a:solidFill>
                <a:srgbClr val="00B0F0"/>
              </a:solidFill>
            </a:endParaRPr>
          </a:p>
          <a:p>
            <a:pPr marL="38858" indent="0">
              <a:buNone/>
            </a:pPr>
            <a:endParaRPr lang="en-US" sz="1326" dirty="0">
              <a:solidFill>
                <a:srgbClr val="00B0F0"/>
              </a:solidFill>
            </a:endParaRPr>
          </a:p>
        </p:txBody>
      </p:sp>
      <p:pic>
        <p:nvPicPr>
          <p:cNvPr id="47" name="LinkedIn">
            <a:extLst>
              <a:ext uri="{FF2B5EF4-FFF2-40B4-BE49-F238E27FC236}">
                <a16:creationId xmlns:a16="http://schemas.microsoft.com/office/drawing/2014/main" id="{C1D2BC07-7700-488E-92CB-4BE1358E37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4108" y="6146830"/>
            <a:ext cx="264926" cy="242218"/>
          </a:xfrm>
          <a:prstGeom prst="rect">
            <a:avLst/>
          </a:prstGeom>
        </p:spPr>
      </p:pic>
      <p:pic>
        <p:nvPicPr>
          <p:cNvPr id="49" name="Twitter">
            <a:extLst>
              <a:ext uri="{FF2B5EF4-FFF2-40B4-BE49-F238E27FC236}">
                <a16:creationId xmlns:a16="http://schemas.microsoft.com/office/drawing/2014/main" id="{6D82A7D7-5CF1-400B-B413-6C03FDD276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1257" y="6389048"/>
            <a:ext cx="395126" cy="395126"/>
          </a:xfrm>
          <a:prstGeom prst="rect">
            <a:avLst/>
          </a:prstGeom>
        </p:spPr>
      </p:pic>
      <p:pic>
        <p:nvPicPr>
          <p:cNvPr id="9" name="Picture Placeholder 4">
            <a:extLst>
              <a:ext uri="{FF2B5EF4-FFF2-40B4-BE49-F238E27FC236}">
                <a16:creationId xmlns:a16="http://schemas.microsoft.com/office/drawing/2014/main" id="{0F657345-592E-4BBE-83E6-FC8F6AD89CA2}"/>
              </a:ext>
            </a:extLst>
          </p:cNvPr>
          <p:cNvPicPr>
            <a:picLocks noChangeAspect="1"/>
          </p:cNvPicPr>
          <p:nvPr/>
        </p:nvPicPr>
        <p:blipFill rotWithShape="1">
          <a:blip r:embed="rId5">
            <a:extLst>
              <a:ext uri="{28A0092B-C50C-407E-A947-70E740481C1C}">
                <a14:useLocalDpi xmlns:a14="http://schemas.microsoft.com/office/drawing/2010/main" val="0"/>
              </a:ext>
            </a:extLst>
          </a:blip>
          <a:srcRect l="18761" r="1" b="1"/>
          <a:stretch/>
        </p:blipFill>
        <p:spPr>
          <a:xfrm>
            <a:off x="5996763" y="10"/>
            <a:ext cx="6438828" cy="6994515"/>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4114582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dirty="0"/>
              <a:t>Agenda &amp; Topics</a:t>
            </a:r>
          </a:p>
        </p:txBody>
      </p:sp>
      <p:graphicFrame>
        <p:nvGraphicFramePr>
          <p:cNvPr id="4" name="Content Placeholder 3"/>
          <p:cNvGraphicFramePr>
            <a:graphicFrameLocks noGrp="1"/>
          </p:cNvGraphicFramePr>
          <p:nvPr>
            <p:ph sz="quarter" idx="4294967295"/>
            <p:extLst>
              <p:ext uri="{D42A27DB-BD31-4B8C-83A1-F6EECF244321}">
                <p14:modId xmlns:p14="http://schemas.microsoft.com/office/powerpoint/2010/main" val="1411508963"/>
              </p:ext>
            </p:extLst>
          </p:nvPr>
        </p:nvGraphicFramePr>
        <p:xfrm>
          <a:off x="681038" y="1821345"/>
          <a:ext cx="10793784" cy="3668057"/>
        </p:xfrm>
        <a:graphic>
          <a:graphicData uri="http://schemas.openxmlformats.org/drawingml/2006/table">
            <a:tbl>
              <a:tblPr firstRow="1" bandRow="1">
                <a:tableStyleId>{5C22544A-7EE6-4342-B048-85BDC9FD1C3A}</a:tableStyleId>
              </a:tblPr>
              <a:tblGrid>
                <a:gridCol w="5396892">
                  <a:extLst>
                    <a:ext uri="{9D8B030D-6E8A-4147-A177-3AD203B41FA5}">
                      <a16:colId xmlns:a16="http://schemas.microsoft.com/office/drawing/2014/main" val="20000"/>
                    </a:ext>
                  </a:extLst>
                </a:gridCol>
                <a:gridCol w="5396892">
                  <a:extLst>
                    <a:ext uri="{9D8B030D-6E8A-4147-A177-3AD203B41FA5}">
                      <a16:colId xmlns:a16="http://schemas.microsoft.com/office/drawing/2014/main" val="20001"/>
                    </a:ext>
                  </a:extLst>
                </a:gridCol>
              </a:tblGrid>
              <a:tr h="782914">
                <a:tc gridSpan="2">
                  <a:txBody>
                    <a:bodyPr/>
                    <a:lstStyle/>
                    <a:p>
                      <a:r>
                        <a:rPr lang="en-US" sz="3700" b="1" kern="1200" dirty="0">
                          <a:solidFill>
                            <a:schemeClr val="lt1"/>
                          </a:solidFill>
                          <a:latin typeface="+mn-lt"/>
                          <a:ea typeface="+mn-ea"/>
                          <a:cs typeface="+mn-cs"/>
                        </a:rPr>
                        <a:t>Introduction to Azure DevOps</a:t>
                      </a:r>
                    </a:p>
                    <a:p>
                      <a:r>
                        <a:rPr lang="en-US" sz="3700" dirty="0"/>
                        <a:t>DevOps: Practices and Principles</a:t>
                      </a:r>
                      <a:endParaRPr lang="en-US" sz="3700" b="1" kern="1200" dirty="0">
                        <a:solidFill>
                          <a:schemeClr val="lt1"/>
                        </a:solidFill>
                        <a:latin typeface="+mn-lt"/>
                        <a:ea typeface="+mn-ea"/>
                        <a:cs typeface="+mn-cs"/>
                      </a:endParaRPr>
                    </a:p>
                  </a:txBody>
                  <a:tcPr marL="93260" marR="93260" marT="46630" marB="46630" anchor="ctr"/>
                </a:tc>
                <a:tc hMerge="1">
                  <a:txBody>
                    <a:bodyPr/>
                    <a:lstStyle/>
                    <a:p>
                      <a:endParaRPr lang="en-US" dirty="0"/>
                    </a:p>
                  </a:txBody>
                  <a:tcPr/>
                </a:tc>
                <a:extLst>
                  <a:ext uri="{0D108BD9-81ED-4DB2-BD59-A6C34878D82A}">
                    <a16:rowId xmlns:a16="http://schemas.microsoft.com/office/drawing/2014/main" val="10000"/>
                  </a:ext>
                </a:extLst>
              </a:tr>
              <a:tr h="839343">
                <a:tc>
                  <a:txBody>
                    <a:bodyPr/>
                    <a:lstStyle/>
                    <a:p>
                      <a:r>
                        <a:rPr lang="en-US" sz="2400" kern="1200" baseline="0" dirty="0">
                          <a:solidFill>
                            <a:schemeClr val="dk1"/>
                          </a:solidFill>
                          <a:latin typeface="Segoe UI Light" panose="020B0502040204020203" pitchFamily="34" charset="0"/>
                          <a:ea typeface="+mn-ea"/>
                          <a:cs typeface="Segoe UI Light" panose="020B0502040204020203" pitchFamily="34" charset="0"/>
                        </a:rPr>
                        <a:t>01 | Introduction &amp; DevOps Fundamentals</a:t>
                      </a:r>
                    </a:p>
                  </a:txBody>
                  <a:tcPr marL="93260" marR="93260" marT="46630" marB="46630" anchor="ctr"/>
                </a:tc>
                <a:tc>
                  <a:txBody>
                    <a:bodyPr/>
                    <a:lstStyle/>
                    <a:p>
                      <a:r>
                        <a:rPr lang="en-US" sz="2400" dirty="0">
                          <a:solidFill>
                            <a:srgbClr val="FF0000"/>
                          </a:solidFill>
                          <a:latin typeface="Segoe UI Light" panose="020B0502040204020203" pitchFamily="34" charset="0"/>
                          <a:cs typeface="Segoe UI Light" panose="020B0502040204020203" pitchFamily="34" charset="0"/>
                        </a:rPr>
                        <a:t>04</a:t>
                      </a:r>
                      <a:r>
                        <a:rPr lang="en-US" sz="2400" baseline="0" dirty="0">
                          <a:solidFill>
                            <a:srgbClr val="FF0000"/>
                          </a:solidFill>
                          <a:latin typeface="Segoe UI Light" panose="020B0502040204020203" pitchFamily="34" charset="0"/>
                          <a:cs typeface="Segoe UI Light" panose="020B0502040204020203" pitchFamily="34" charset="0"/>
                        </a:rPr>
                        <a:t> </a:t>
                      </a:r>
                      <a:r>
                        <a:rPr lang="en-US" sz="2400" dirty="0">
                          <a:solidFill>
                            <a:srgbClr val="FF0000"/>
                          </a:solidFill>
                          <a:latin typeface="Segoe UI Light" panose="020B0502040204020203" pitchFamily="34" charset="0"/>
                          <a:cs typeface="Segoe UI Light" panose="020B0502040204020203" pitchFamily="34" charset="0"/>
                        </a:rPr>
                        <a:t>| Continues Learning</a:t>
                      </a:r>
                    </a:p>
                  </a:txBody>
                  <a:tcPr marL="93260" marR="93260" marT="46630" marB="46630" anchor="ctr"/>
                </a:tc>
                <a:extLst>
                  <a:ext uri="{0D108BD9-81ED-4DB2-BD59-A6C34878D82A}">
                    <a16:rowId xmlns:a16="http://schemas.microsoft.com/office/drawing/2014/main" val="10001"/>
                  </a:ext>
                </a:extLst>
              </a:tr>
              <a:tr h="782914">
                <a:tc>
                  <a:txBody>
                    <a:bodyPr/>
                    <a:lstStyle/>
                    <a:p>
                      <a:r>
                        <a:rPr lang="en-US" sz="2400" dirty="0">
                          <a:latin typeface="Segoe UI Light" panose="020B0502040204020203" pitchFamily="34" charset="0"/>
                          <a:cs typeface="Segoe UI Light" panose="020B0502040204020203" pitchFamily="34" charset="0"/>
                        </a:rPr>
                        <a:t>02 | </a:t>
                      </a:r>
                      <a:r>
                        <a:rPr lang="en-US" sz="2400" baseline="0" dirty="0">
                          <a:latin typeface="Segoe UI Light" panose="020B0502040204020203" pitchFamily="34" charset="0"/>
                          <a:cs typeface="Segoe UI Light" panose="020B0502040204020203" pitchFamily="34" charset="0"/>
                        </a:rPr>
                        <a:t>Building and Deploying to Production</a:t>
                      </a:r>
                      <a:endParaRPr lang="en-US" sz="2400" dirty="0">
                        <a:latin typeface="Segoe UI Light" panose="020B0502040204020203" pitchFamily="34" charset="0"/>
                        <a:cs typeface="Segoe UI Light" panose="020B0502040204020203" pitchFamily="34" charset="0"/>
                      </a:endParaRPr>
                    </a:p>
                  </a:txBody>
                  <a:tcPr marL="93260" marR="93260" marT="46630" marB="46630" anchor="ctr"/>
                </a:tc>
                <a:tc>
                  <a:txBody>
                    <a:bodyPr/>
                    <a:lstStyle/>
                    <a:p>
                      <a:endParaRPr lang="en-US" sz="2400" dirty="0">
                        <a:latin typeface="Segoe UI Light" panose="020B0502040204020203" pitchFamily="34" charset="0"/>
                        <a:cs typeface="Segoe UI Light" panose="020B0502040204020203" pitchFamily="34" charset="0"/>
                      </a:endParaRPr>
                    </a:p>
                  </a:txBody>
                  <a:tcPr marL="93260" marR="93260" marT="46630" marB="46630" anchor="ctr"/>
                </a:tc>
                <a:extLst>
                  <a:ext uri="{0D108BD9-81ED-4DB2-BD59-A6C34878D82A}">
                    <a16:rowId xmlns:a16="http://schemas.microsoft.com/office/drawing/2014/main" val="10002"/>
                  </a:ext>
                </a:extLst>
              </a:tr>
              <a:tr h="782914">
                <a:tc>
                  <a:txBody>
                    <a:bodyPr/>
                    <a:lstStyle/>
                    <a:p>
                      <a:pPr marL="0" marR="0" indent="0" algn="l" defTabSz="914088" rtl="0" eaLnBrk="1" fontAlgn="auto" latinLnBrk="0" hangingPunct="1">
                        <a:lnSpc>
                          <a:spcPct val="100000"/>
                        </a:lnSpc>
                        <a:spcBef>
                          <a:spcPts val="0"/>
                        </a:spcBef>
                        <a:spcAft>
                          <a:spcPts val="0"/>
                        </a:spcAft>
                        <a:buClrTx/>
                        <a:buSzTx/>
                        <a:buFontTx/>
                        <a:buNone/>
                        <a:tabLst/>
                        <a:defRPr/>
                      </a:pPr>
                      <a:r>
                        <a:rPr lang="en-US" sz="2400" kern="1200" baseline="0" dirty="0">
                          <a:solidFill>
                            <a:schemeClr val="dk1"/>
                          </a:solidFill>
                          <a:latin typeface="Segoe UI Light" panose="020B0502040204020203" pitchFamily="34" charset="0"/>
                          <a:ea typeface="+mn-ea"/>
                          <a:cs typeface="Segoe UI Light" panose="020B0502040204020203" pitchFamily="34" charset="0"/>
                        </a:rPr>
                        <a:t>03 | Testing Automatically</a:t>
                      </a:r>
                    </a:p>
                  </a:txBody>
                  <a:tcPr marL="93260" marR="93260" marT="46630" marB="46630" anchor="ctr"/>
                </a:tc>
                <a:tc>
                  <a:txBody>
                    <a:bodyPr/>
                    <a:lstStyle/>
                    <a:p>
                      <a:endParaRPr lang="en-US" sz="2400" dirty="0">
                        <a:latin typeface="Segoe UI Light" panose="020B0502040204020203" pitchFamily="34" charset="0"/>
                        <a:cs typeface="Segoe UI Light" panose="020B0502040204020203" pitchFamily="34" charset="0"/>
                      </a:endParaRPr>
                    </a:p>
                  </a:txBody>
                  <a:tcPr marL="93260" marR="93260" marT="46630" marB="4663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28437058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4ED888-57CC-4889-8D46-66A41EB36501}"/>
              </a:ext>
            </a:extLst>
          </p:cNvPr>
          <p:cNvSpPr>
            <a:spLocks noGrp="1"/>
          </p:cNvSpPr>
          <p:nvPr>
            <p:ph type="body" sz="quarter" idx="10"/>
          </p:nvPr>
        </p:nvSpPr>
        <p:spPr>
          <a:xfrm>
            <a:off x="274638" y="1212850"/>
            <a:ext cx="11887200" cy="1520416"/>
          </a:xfrm>
        </p:spPr>
        <p:txBody>
          <a:bodyPr/>
          <a:lstStyle/>
          <a:p>
            <a:r>
              <a:rPr lang="en-US" sz="2800" dirty="0">
                <a:solidFill>
                  <a:srgbClr val="00B0F0"/>
                </a:solidFill>
              </a:rPr>
              <a:t>Application Performance Monitoring.</a:t>
            </a:r>
          </a:p>
          <a:p>
            <a:r>
              <a:rPr lang="en-US" sz="2800" dirty="0">
                <a:solidFill>
                  <a:srgbClr val="00B0F0"/>
                </a:solidFill>
              </a:rPr>
              <a:t>Exposure Strategies</a:t>
            </a:r>
          </a:p>
          <a:p>
            <a:r>
              <a:rPr lang="en-US" sz="2800" dirty="0">
                <a:solidFill>
                  <a:srgbClr val="00B0F0"/>
                </a:solidFill>
              </a:rPr>
              <a:t>Hypothesis-Driven Development (Experimental)</a:t>
            </a:r>
          </a:p>
        </p:txBody>
      </p:sp>
      <p:sp>
        <p:nvSpPr>
          <p:cNvPr id="3" name="Title 2">
            <a:extLst>
              <a:ext uri="{FF2B5EF4-FFF2-40B4-BE49-F238E27FC236}">
                <a16:creationId xmlns:a16="http://schemas.microsoft.com/office/drawing/2014/main" id="{683B6ECA-4A79-4B60-9AF0-CCC123D7236E}"/>
              </a:ext>
            </a:extLst>
          </p:cNvPr>
          <p:cNvSpPr>
            <a:spLocks noGrp="1"/>
          </p:cNvSpPr>
          <p:nvPr>
            <p:ph type="title"/>
          </p:nvPr>
        </p:nvSpPr>
        <p:spPr/>
        <p:txBody>
          <a:bodyPr/>
          <a:lstStyle/>
          <a:p>
            <a:r>
              <a:rPr lang="en-US" b="1" dirty="0"/>
              <a:t>Continuous Learning</a:t>
            </a:r>
            <a:endParaRPr lang="en-US" dirty="0"/>
          </a:p>
        </p:txBody>
      </p:sp>
    </p:spTree>
    <p:extLst>
      <p:ext uri="{BB962C8B-B14F-4D97-AF65-F5344CB8AC3E}">
        <p14:creationId xmlns:p14="http://schemas.microsoft.com/office/powerpoint/2010/main" val="196995053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4ED888-57CC-4889-8D46-66A41EB36501}"/>
              </a:ext>
            </a:extLst>
          </p:cNvPr>
          <p:cNvSpPr>
            <a:spLocks noGrp="1"/>
          </p:cNvSpPr>
          <p:nvPr>
            <p:ph type="body" sz="quarter" idx="10"/>
          </p:nvPr>
        </p:nvSpPr>
        <p:spPr>
          <a:xfrm>
            <a:off x="274638" y="1212850"/>
            <a:ext cx="11887200" cy="4425827"/>
          </a:xfrm>
        </p:spPr>
        <p:txBody>
          <a:bodyPr/>
          <a:lstStyle/>
          <a:p>
            <a:r>
              <a:rPr lang="en-US" sz="2800" dirty="0"/>
              <a:t>Seeing problems as they occur is the most effective way of making sure that the problems are corrected as soon as possible. A system that is able to </a:t>
            </a:r>
            <a:r>
              <a:rPr lang="en-US" sz="2800" dirty="0">
                <a:solidFill>
                  <a:srgbClr val="FFC000"/>
                </a:solidFill>
              </a:rPr>
              <a:t>monitor</a:t>
            </a:r>
            <a:r>
              <a:rPr lang="en-US" sz="2800" dirty="0"/>
              <a:t>, </a:t>
            </a:r>
            <a:r>
              <a:rPr lang="en-US" sz="2800" dirty="0">
                <a:solidFill>
                  <a:srgbClr val="FFC000"/>
                </a:solidFill>
              </a:rPr>
              <a:t>detect</a:t>
            </a:r>
            <a:r>
              <a:rPr lang="en-US" sz="2800" dirty="0"/>
              <a:t>, and </a:t>
            </a:r>
            <a:r>
              <a:rPr lang="en-US" sz="2800" dirty="0">
                <a:solidFill>
                  <a:srgbClr val="FFC000"/>
                </a:solidFill>
              </a:rPr>
              <a:t>alert</a:t>
            </a:r>
            <a:r>
              <a:rPr lang="en-US" sz="2800" dirty="0"/>
              <a:t> to problems will allow for </a:t>
            </a:r>
            <a:r>
              <a:rPr lang="en-US" sz="2800" dirty="0">
                <a:solidFill>
                  <a:srgbClr val="FFC000"/>
                </a:solidFill>
              </a:rPr>
              <a:t>mitigation</a:t>
            </a:r>
            <a:r>
              <a:rPr lang="en-US" sz="2800" dirty="0"/>
              <a:t> or </a:t>
            </a:r>
            <a:r>
              <a:rPr lang="en-US" sz="2800" dirty="0">
                <a:solidFill>
                  <a:srgbClr val="FFC000"/>
                </a:solidFill>
              </a:rPr>
              <a:t>resolution</a:t>
            </a:r>
            <a:r>
              <a:rPr lang="en-US" sz="2800" dirty="0"/>
              <a:t> of problems as soon as they occur.</a:t>
            </a:r>
          </a:p>
          <a:p>
            <a:r>
              <a:rPr lang="en-US" sz="2800" dirty="0"/>
              <a:t>It is important to use feedback to learn. Obtaining feedback enables us to achieve several objectives:</a:t>
            </a:r>
          </a:p>
          <a:p>
            <a:pPr lvl="1"/>
            <a:r>
              <a:rPr lang="en-US" sz="2000" dirty="0">
                <a:solidFill>
                  <a:srgbClr val="00BCF2"/>
                </a:solidFill>
                <a:latin typeface="Segoe UI Light (Headings)"/>
              </a:rPr>
              <a:t>Quality</a:t>
            </a:r>
          </a:p>
          <a:p>
            <a:pPr lvl="1"/>
            <a:r>
              <a:rPr lang="en-US" sz="2000" dirty="0">
                <a:solidFill>
                  <a:srgbClr val="00BCF2"/>
                </a:solidFill>
                <a:latin typeface="Segoe UI Light (Headings)"/>
              </a:rPr>
              <a:t>Reliability</a:t>
            </a:r>
          </a:p>
          <a:p>
            <a:pPr lvl="1"/>
            <a:r>
              <a:rPr lang="en-US" sz="2000" dirty="0">
                <a:solidFill>
                  <a:srgbClr val="00BCF2"/>
                </a:solidFill>
                <a:latin typeface="Segoe UI Light (Headings)"/>
              </a:rPr>
              <a:t>Safety</a:t>
            </a:r>
          </a:p>
          <a:p>
            <a:pPr lvl="1"/>
            <a:r>
              <a:rPr lang="en-US" sz="2000" dirty="0">
                <a:solidFill>
                  <a:srgbClr val="00BCF2"/>
                </a:solidFill>
                <a:latin typeface="Segoe UI Light (Headings)"/>
              </a:rPr>
              <a:t>Delivery of value to users</a:t>
            </a:r>
          </a:p>
          <a:p>
            <a:endParaRPr lang="en-US" sz="2800" dirty="0"/>
          </a:p>
        </p:txBody>
      </p:sp>
      <p:sp>
        <p:nvSpPr>
          <p:cNvPr id="3" name="Title 2">
            <a:extLst>
              <a:ext uri="{FF2B5EF4-FFF2-40B4-BE49-F238E27FC236}">
                <a16:creationId xmlns:a16="http://schemas.microsoft.com/office/drawing/2014/main" id="{683B6ECA-4A79-4B60-9AF0-CCC123D7236E}"/>
              </a:ext>
            </a:extLst>
          </p:cNvPr>
          <p:cNvSpPr>
            <a:spLocks noGrp="1"/>
          </p:cNvSpPr>
          <p:nvPr>
            <p:ph type="title"/>
          </p:nvPr>
        </p:nvSpPr>
        <p:spPr/>
        <p:txBody>
          <a:bodyPr/>
          <a:lstStyle/>
          <a:p>
            <a:r>
              <a:rPr lang="en-US" b="1" dirty="0"/>
              <a:t>Application Performance Monitoring</a:t>
            </a:r>
            <a:endParaRPr lang="en-US" dirty="0"/>
          </a:p>
        </p:txBody>
      </p:sp>
    </p:spTree>
    <p:extLst>
      <p:ext uri="{BB962C8B-B14F-4D97-AF65-F5344CB8AC3E}">
        <p14:creationId xmlns:p14="http://schemas.microsoft.com/office/powerpoint/2010/main" val="167147471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4ED888-57CC-4889-8D46-66A41EB36501}"/>
              </a:ext>
            </a:extLst>
          </p:cNvPr>
          <p:cNvSpPr>
            <a:spLocks noGrp="1"/>
          </p:cNvSpPr>
          <p:nvPr>
            <p:ph type="body" sz="quarter" idx="10"/>
          </p:nvPr>
        </p:nvSpPr>
        <p:spPr>
          <a:xfrm>
            <a:off x="274638" y="1212850"/>
            <a:ext cx="11887200" cy="4235006"/>
          </a:xfrm>
        </p:spPr>
        <p:txBody>
          <a:bodyPr/>
          <a:lstStyle/>
          <a:p>
            <a:r>
              <a:rPr lang="en-US" sz="2800" dirty="0"/>
              <a:t>A feature flag is a conditional in your code, an if then for two different options. At its simplest, a feature flag can be used to flag a new or risky behavior. First, the feature is deployed off. Then, separate from deployment, you can turn on the new feature.</a:t>
            </a:r>
          </a:p>
          <a:p>
            <a:r>
              <a:rPr lang="en-US" sz="2800" dirty="0"/>
              <a:t>If the feature doesn’t behave as expected, it is possible to shut it off quickly. This is better than rolling back an entire version because you have isolated the change.</a:t>
            </a:r>
          </a:p>
          <a:p>
            <a:r>
              <a:rPr lang="en-US" sz="2800" dirty="0"/>
              <a:t>Feature flags are effective for risk mitigation, fast feedback, hypothesis-driven development, and long-term control. </a:t>
            </a:r>
            <a:r>
              <a:rPr lang="en-US" sz="2800" dirty="0">
                <a:solidFill>
                  <a:srgbClr val="00B0F0"/>
                </a:solidFill>
              </a:rPr>
              <a:t>There’s no one right way to use feature flags</a:t>
            </a:r>
            <a:r>
              <a:rPr lang="en-US" sz="2800" dirty="0"/>
              <a:t>.</a:t>
            </a:r>
          </a:p>
        </p:txBody>
      </p:sp>
      <p:sp>
        <p:nvSpPr>
          <p:cNvPr id="3" name="Title 2">
            <a:extLst>
              <a:ext uri="{FF2B5EF4-FFF2-40B4-BE49-F238E27FC236}">
                <a16:creationId xmlns:a16="http://schemas.microsoft.com/office/drawing/2014/main" id="{683B6ECA-4A79-4B60-9AF0-CCC123D7236E}"/>
              </a:ext>
            </a:extLst>
          </p:cNvPr>
          <p:cNvSpPr>
            <a:spLocks noGrp="1"/>
          </p:cNvSpPr>
          <p:nvPr>
            <p:ph type="title"/>
          </p:nvPr>
        </p:nvSpPr>
        <p:spPr/>
        <p:txBody>
          <a:bodyPr/>
          <a:lstStyle/>
          <a:p>
            <a:r>
              <a:rPr lang="en-US" b="1" dirty="0"/>
              <a:t>Exposure Strategies - </a:t>
            </a:r>
            <a:r>
              <a:rPr lang="en-US" b="1" dirty="0">
                <a:solidFill>
                  <a:srgbClr val="00B0F0"/>
                </a:solidFill>
              </a:rPr>
              <a:t>Feature Flags</a:t>
            </a:r>
            <a:endParaRPr lang="en-US" dirty="0">
              <a:solidFill>
                <a:srgbClr val="00B0F0"/>
              </a:solidFill>
            </a:endParaRPr>
          </a:p>
        </p:txBody>
      </p:sp>
    </p:spTree>
    <p:extLst>
      <p:ext uri="{BB962C8B-B14F-4D97-AF65-F5344CB8AC3E}">
        <p14:creationId xmlns:p14="http://schemas.microsoft.com/office/powerpoint/2010/main" val="307945185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4ED888-57CC-4889-8D46-66A41EB36501}"/>
              </a:ext>
            </a:extLst>
          </p:cNvPr>
          <p:cNvSpPr>
            <a:spLocks noGrp="1"/>
          </p:cNvSpPr>
          <p:nvPr>
            <p:ph type="body" sz="quarter" idx="10"/>
          </p:nvPr>
        </p:nvSpPr>
        <p:spPr>
          <a:xfrm>
            <a:off x="274638" y="1212850"/>
            <a:ext cx="11887200" cy="5687711"/>
          </a:xfrm>
        </p:spPr>
        <p:txBody>
          <a:bodyPr/>
          <a:lstStyle/>
          <a:p>
            <a:r>
              <a:rPr lang="en-US" sz="2800" dirty="0"/>
              <a:t>Blue-green deployments are based on two identical production environments. The key is to ensure that the two environments are truly identical, including the data that they manage. Zero-downtime releases are achieved by deploying to the blue environment. After the new deployment is smoke tested, traffic is routed to the green environment, which then becomes the production environment.</a:t>
            </a:r>
          </a:p>
          <a:p>
            <a:endParaRPr lang="en-US" sz="1600" dirty="0"/>
          </a:p>
          <a:p>
            <a:r>
              <a:rPr lang="en-US" sz="2800" dirty="0"/>
              <a:t>DevOps encourages a cultural shift of releasing quickly for fast feedback cycles.</a:t>
            </a:r>
          </a:p>
          <a:p>
            <a:endParaRPr lang="en-US" sz="1600" dirty="0"/>
          </a:p>
          <a:p>
            <a:r>
              <a:rPr lang="en-US" sz="2800" dirty="0"/>
              <a:t>This process works for code only. The database is typically a single environment, because having two matching databases in which the replica of the active one changes every time you switch requires a complicated setup.</a:t>
            </a:r>
          </a:p>
        </p:txBody>
      </p:sp>
      <p:sp>
        <p:nvSpPr>
          <p:cNvPr id="3" name="Title 2">
            <a:extLst>
              <a:ext uri="{FF2B5EF4-FFF2-40B4-BE49-F238E27FC236}">
                <a16:creationId xmlns:a16="http://schemas.microsoft.com/office/drawing/2014/main" id="{683B6ECA-4A79-4B60-9AF0-CCC123D7236E}"/>
              </a:ext>
            </a:extLst>
          </p:cNvPr>
          <p:cNvSpPr>
            <a:spLocks noGrp="1"/>
          </p:cNvSpPr>
          <p:nvPr>
            <p:ph type="title"/>
          </p:nvPr>
        </p:nvSpPr>
        <p:spPr/>
        <p:txBody>
          <a:bodyPr/>
          <a:lstStyle/>
          <a:p>
            <a:r>
              <a:rPr lang="en-US" sz="4800" b="1" dirty="0"/>
              <a:t>Exposure Strategies – </a:t>
            </a:r>
            <a:r>
              <a:rPr lang="en-US" sz="4800" b="1" dirty="0">
                <a:solidFill>
                  <a:srgbClr val="00B0F0"/>
                </a:solidFill>
              </a:rPr>
              <a:t>Blue</a:t>
            </a:r>
            <a:r>
              <a:rPr lang="en-US" sz="4800" b="1" dirty="0">
                <a:solidFill>
                  <a:schemeClr val="tx1"/>
                </a:solidFill>
              </a:rPr>
              <a:t>/</a:t>
            </a:r>
            <a:r>
              <a:rPr lang="en-US" sz="4800" b="1" dirty="0">
                <a:solidFill>
                  <a:srgbClr val="00B050"/>
                </a:solidFill>
              </a:rPr>
              <a:t>Green</a:t>
            </a:r>
            <a:r>
              <a:rPr lang="en-US" sz="4800" b="1" dirty="0"/>
              <a:t> </a:t>
            </a:r>
            <a:r>
              <a:rPr lang="en-US" sz="4800" b="1" dirty="0">
                <a:solidFill>
                  <a:schemeClr val="tx1"/>
                </a:solidFill>
              </a:rPr>
              <a:t>Deployments</a:t>
            </a:r>
          </a:p>
        </p:txBody>
      </p:sp>
    </p:spTree>
    <p:extLst>
      <p:ext uri="{BB962C8B-B14F-4D97-AF65-F5344CB8AC3E}">
        <p14:creationId xmlns:p14="http://schemas.microsoft.com/office/powerpoint/2010/main" val="224445172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4ED888-57CC-4889-8D46-66A41EB36501}"/>
              </a:ext>
            </a:extLst>
          </p:cNvPr>
          <p:cNvSpPr>
            <a:spLocks noGrp="1"/>
          </p:cNvSpPr>
          <p:nvPr>
            <p:ph type="body" sz="quarter" idx="10"/>
          </p:nvPr>
        </p:nvSpPr>
        <p:spPr>
          <a:xfrm>
            <a:off x="274638" y="1212850"/>
            <a:ext cx="11887200" cy="5570756"/>
          </a:xfrm>
        </p:spPr>
        <p:txBody>
          <a:bodyPr/>
          <a:lstStyle/>
          <a:p>
            <a:r>
              <a:rPr lang="en-US" sz="2800" dirty="0"/>
              <a:t>Addresses the challenge of testing a new release with only a subset of servers. A small percentage of users are routed to the new service, while the majority still works against the old version.</a:t>
            </a:r>
          </a:p>
          <a:p>
            <a:endParaRPr lang="en-US" sz="2800" dirty="0"/>
          </a:p>
          <a:p>
            <a:r>
              <a:rPr lang="en-US" sz="2800" dirty="0"/>
              <a:t>Team can begin to release the new version to more and more servers and route more users to it. After all users have migrated to the new version, you can decommission the old version. If after decommissioning the old version problems arise with the new version, the strategy is to once again route users to the old version.</a:t>
            </a:r>
          </a:p>
          <a:p>
            <a:endParaRPr lang="en-US" sz="2800" dirty="0"/>
          </a:p>
          <a:p>
            <a:r>
              <a:rPr lang="en-US" sz="2800" dirty="0"/>
              <a:t>While blue-green deployments are relatively simple, canary releases are more complicated because all instances within a website are based on the same deployment.</a:t>
            </a:r>
          </a:p>
        </p:txBody>
      </p:sp>
      <p:sp>
        <p:nvSpPr>
          <p:cNvPr id="3" name="Title 2">
            <a:extLst>
              <a:ext uri="{FF2B5EF4-FFF2-40B4-BE49-F238E27FC236}">
                <a16:creationId xmlns:a16="http://schemas.microsoft.com/office/drawing/2014/main" id="{683B6ECA-4A79-4B60-9AF0-CCC123D7236E}"/>
              </a:ext>
            </a:extLst>
          </p:cNvPr>
          <p:cNvSpPr>
            <a:spLocks noGrp="1"/>
          </p:cNvSpPr>
          <p:nvPr>
            <p:ph type="title"/>
          </p:nvPr>
        </p:nvSpPr>
        <p:spPr/>
        <p:txBody>
          <a:bodyPr/>
          <a:lstStyle/>
          <a:p>
            <a:r>
              <a:rPr lang="en-US" b="1" dirty="0"/>
              <a:t>Exposure Strategies - </a:t>
            </a:r>
            <a:r>
              <a:rPr lang="en-US" b="1" dirty="0">
                <a:solidFill>
                  <a:srgbClr val="00B0F0"/>
                </a:solidFill>
              </a:rPr>
              <a:t>Canary Releasing</a:t>
            </a:r>
          </a:p>
        </p:txBody>
      </p:sp>
    </p:spTree>
    <p:extLst>
      <p:ext uri="{BB962C8B-B14F-4D97-AF65-F5344CB8AC3E}">
        <p14:creationId xmlns:p14="http://schemas.microsoft.com/office/powerpoint/2010/main" val="338086862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4ED888-57CC-4889-8D46-66A41EB36501}"/>
              </a:ext>
            </a:extLst>
          </p:cNvPr>
          <p:cNvSpPr>
            <a:spLocks noGrp="1"/>
          </p:cNvSpPr>
          <p:nvPr>
            <p:ph type="body" sz="quarter" idx="10"/>
          </p:nvPr>
        </p:nvSpPr>
        <p:spPr>
          <a:xfrm>
            <a:off x="274638" y="1212850"/>
            <a:ext cx="11887200" cy="4795159"/>
          </a:xfrm>
        </p:spPr>
        <p:txBody>
          <a:bodyPr/>
          <a:lstStyle/>
          <a:p>
            <a:r>
              <a:rPr lang="en-US" sz="2800" dirty="0"/>
              <a:t>The idea is that unlike in the past, when we thought that a product owner was capable of identifying the user stories, or features, or requirements, and prioritizing them on behalf of all the external factors.</a:t>
            </a:r>
          </a:p>
          <a:p>
            <a:endParaRPr lang="en-US" sz="2800" dirty="0"/>
          </a:p>
          <a:p>
            <a:r>
              <a:rPr lang="en-US" sz="2800" dirty="0"/>
              <a:t>We realize that it's not about what someone thinks. It's not about an opinion. </a:t>
            </a:r>
            <a:r>
              <a:rPr lang="en-US" sz="2800" dirty="0">
                <a:solidFill>
                  <a:srgbClr val="FFC000"/>
                </a:solidFill>
              </a:rPr>
              <a:t>It's about data!</a:t>
            </a:r>
          </a:p>
          <a:p>
            <a:pPr marL="0" indent="0">
              <a:buNone/>
            </a:pPr>
            <a:endParaRPr lang="en-US" sz="2800" dirty="0">
              <a:solidFill>
                <a:srgbClr val="FFC000"/>
              </a:solidFill>
            </a:endParaRPr>
          </a:p>
          <a:p>
            <a:r>
              <a:rPr lang="en-US" sz="2800" dirty="0"/>
              <a:t>Think of the backlog not as consisting of requirements, not consisting of a necessarily truthfully prioritized backlog. It isn't prioritized in terms of how we will work on it but we don't know the </a:t>
            </a:r>
            <a:r>
              <a:rPr lang="en-US" sz="2800" dirty="0">
                <a:solidFill>
                  <a:srgbClr val="FFC000"/>
                </a:solidFill>
              </a:rPr>
              <a:t>value</a:t>
            </a:r>
            <a:r>
              <a:rPr lang="en-US" sz="2800" dirty="0"/>
              <a:t> of those things until we </a:t>
            </a:r>
            <a:r>
              <a:rPr lang="en-US" sz="2800" dirty="0">
                <a:solidFill>
                  <a:srgbClr val="FFC000"/>
                </a:solidFill>
              </a:rPr>
              <a:t>measure</a:t>
            </a:r>
            <a:r>
              <a:rPr lang="en-US" sz="2800" dirty="0"/>
              <a:t> them.</a:t>
            </a:r>
          </a:p>
        </p:txBody>
      </p:sp>
      <p:sp>
        <p:nvSpPr>
          <p:cNvPr id="3" name="Title 2">
            <a:extLst>
              <a:ext uri="{FF2B5EF4-FFF2-40B4-BE49-F238E27FC236}">
                <a16:creationId xmlns:a16="http://schemas.microsoft.com/office/drawing/2014/main" id="{683B6ECA-4A79-4B60-9AF0-CCC123D7236E}"/>
              </a:ext>
            </a:extLst>
          </p:cNvPr>
          <p:cNvSpPr>
            <a:spLocks noGrp="1"/>
          </p:cNvSpPr>
          <p:nvPr>
            <p:ph type="title"/>
          </p:nvPr>
        </p:nvSpPr>
        <p:spPr/>
        <p:txBody>
          <a:bodyPr/>
          <a:lstStyle/>
          <a:p>
            <a:r>
              <a:rPr lang="en-US" b="1" dirty="0"/>
              <a:t>Hypothesis-Driven Development</a:t>
            </a:r>
          </a:p>
        </p:txBody>
      </p:sp>
    </p:spTree>
    <p:extLst>
      <p:ext uri="{BB962C8B-B14F-4D97-AF65-F5344CB8AC3E}">
        <p14:creationId xmlns:p14="http://schemas.microsoft.com/office/powerpoint/2010/main" val="64117636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1A8004C-D351-452A-95F3-D7EF7C2AB54E}"/>
              </a:ext>
            </a:extLst>
          </p:cNvPr>
          <p:cNvSpPr txBox="1"/>
          <p:nvPr/>
        </p:nvSpPr>
        <p:spPr>
          <a:xfrm>
            <a:off x="7309769" y="830019"/>
            <a:ext cx="4472487" cy="2143438"/>
          </a:xfrm>
          <a:prstGeom prst="rect">
            <a:avLst/>
          </a:prstGeom>
          <a:noFill/>
        </p:spPr>
        <p:txBody>
          <a:bodyPr wrap="square" rtlCol="0">
            <a:spAutoFit/>
          </a:bodyPr>
          <a:lstStyle/>
          <a:p>
            <a:pPr algn="ctr"/>
            <a:r>
              <a:rPr lang="en-US" sz="3264" b="1" dirty="0"/>
              <a:t>Thanks for joining us! Begin your journey with Azure DevOps and GITHUB!</a:t>
            </a:r>
          </a:p>
        </p:txBody>
      </p:sp>
      <p:pic>
        <p:nvPicPr>
          <p:cNvPr id="6" name="Picture 5">
            <a:extLst>
              <a:ext uri="{FF2B5EF4-FFF2-40B4-BE49-F238E27FC236}">
                <a16:creationId xmlns:a16="http://schemas.microsoft.com/office/drawing/2014/main" id="{8C1A480C-653D-4033-B50C-DA039D74753D}"/>
              </a:ext>
            </a:extLst>
          </p:cNvPr>
          <p:cNvPicPr>
            <a:picLocks noChangeAspect="1"/>
          </p:cNvPicPr>
          <p:nvPr/>
        </p:nvPicPr>
        <p:blipFill>
          <a:blip r:embed="rId2"/>
          <a:stretch>
            <a:fillRect/>
          </a:stretch>
        </p:blipFill>
        <p:spPr>
          <a:xfrm>
            <a:off x="20160" y="-1"/>
            <a:ext cx="6994525" cy="6994525"/>
          </a:xfrm>
          <a:prstGeom prst="rect">
            <a:avLst/>
          </a:prstGeom>
        </p:spPr>
      </p:pic>
      <p:sp>
        <p:nvSpPr>
          <p:cNvPr id="7" name="Rectangle 6">
            <a:extLst>
              <a:ext uri="{FF2B5EF4-FFF2-40B4-BE49-F238E27FC236}">
                <a16:creationId xmlns:a16="http://schemas.microsoft.com/office/drawing/2014/main" id="{BA752775-D9B6-43D2-8893-D6619E31DBFF}"/>
              </a:ext>
            </a:extLst>
          </p:cNvPr>
          <p:cNvSpPr/>
          <p:nvPr/>
        </p:nvSpPr>
        <p:spPr>
          <a:xfrm>
            <a:off x="7309768" y="4288676"/>
            <a:ext cx="4771009" cy="606488"/>
          </a:xfrm>
          <a:prstGeom prst="rect">
            <a:avLst/>
          </a:prstGeom>
        </p:spPr>
        <p:txBody>
          <a:bodyPr wrap="none">
            <a:spAutoFit/>
          </a:bodyPr>
          <a:lstStyle/>
          <a:p>
            <a:r>
              <a:rPr lang="en-US" sz="3264" dirty="0">
                <a:solidFill>
                  <a:srgbClr val="FFFFFF"/>
                </a:solidFill>
                <a:latin typeface="Segoe UI" panose="020B0502040204020203" pitchFamily="34" charset="0"/>
                <a:ea typeface="Times New Roman" panose="02020603050405020304" pitchFamily="18" charset="0"/>
                <a:hlinkClick r:id="rId3"/>
              </a:rPr>
              <a:t>https://aka.ms/AA6oeg6</a:t>
            </a:r>
            <a:endParaRPr lang="en-US" sz="3264" dirty="0"/>
          </a:p>
        </p:txBody>
      </p:sp>
    </p:spTree>
    <p:extLst>
      <p:ext uri="{BB962C8B-B14F-4D97-AF65-F5344CB8AC3E}">
        <p14:creationId xmlns:p14="http://schemas.microsoft.com/office/powerpoint/2010/main" val="25166384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1A8004C-D351-452A-95F3-D7EF7C2AB54E}"/>
              </a:ext>
            </a:extLst>
          </p:cNvPr>
          <p:cNvSpPr txBox="1"/>
          <p:nvPr/>
        </p:nvSpPr>
        <p:spPr>
          <a:xfrm>
            <a:off x="7293941" y="402105"/>
            <a:ext cx="4472487" cy="1975926"/>
          </a:xfrm>
          <a:prstGeom prst="rect">
            <a:avLst/>
          </a:prstGeom>
          <a:noFill/>
        </p:spPr>
        <p:txBody>
          <a:bodyPr wrap="square" rtlCol="0">
            <a:spAutoFit/>
          </a:bodyPr>
          <a:lstStyle/>
          <a:p>
            <a:pPr algn="ctr"/>
            <a:r>
              <a:rPr lang="en-US" sz="4080" b="1" dirty="0">
                <a:latin typeface="Segoe UI" panose="020B0502040204020203" pitchFamily="34" charset="0"/>
                <a:cs typeface="Segoe UI" panose="020B0502040204020203" pitchFamily="34" charset="0"/>
              </a:rPr>
              <a:t>SCAN THE CODE &amp; SEND US YOUR FEEDBACK!</a:t>
            </a:r>
            <a:endParaRPr lang="en-US" sz="4488" b="1" dirty="0">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D613B40B-D40E-41E5-9BD7-BEA7BA6EC3DA}"/>
              </a:ext>
            </a:extLst>
          </p:cNvPr>
          <p:cNvSpPr/>
          <p:nvPr/>
        </p:nvSpPr>
        <p:spPr>
          <a:xfrm>
            <a:off x="7096974" y="4186914"/>
            <a:ext cx="4953911" cy="1222514"/>
          </a:xfrm>
          <a:prstGeom prst="rect">
            <a:avLst/>
          </a:prstGeom>
        </p:spPr>
        <p:txBody>
          <a:bodyPr wrap="square">
            <a:spAutoFit/>
          </a:bodyPr>
          <a:lstStyle/>
          <a:p>
            <a:r>
              <a:rPr lang="en-US" sz="3672" dirty="0">
                <a:solidFill>
                  <a:srgbClr val="0078D7"/>
                </a:solidFill>
                <a:latin typeface="-apple-system"/>
                <a:hlinkClick r:id="rId2"/>
              </a:rPr>
              <a:t>https://www.surveymonkey.com/r/BH77DPB</a:t>
            </a:r>
            <a:endParaRPr lang="en-US" sz="3672" dirty="0">
              <a:solidFill>
                <a:srgbClr val="0078D7"/>
              </a:solidFill>
              <a:latin typeface="-apple-system"/>
            </a:endParaRPr>
          </a:p>
        </p:txBody>
      </p:sp>
      <p:sp>
        <p:nvSpPr>
          <p:cNvPr id="7" name="Slide Number Placeholder 3">
            <a:extLst>
              <a:ext uri="{FF2B5EF4-FFF2-40B4-BE49-F238E27FC236}">
                <a16:creationId xmlns:a16="http://schemas.microsoft.com/office/drawing/2014/main" id="{45767FC9-2592-459B-8A15-5ABB732DB32D}"/>
              </a:ext>
            </a:extLst>
          </p:cNvPr>
          <p:cNvSpPr txBox="1">
            <a:spLocks/>
          </p:cNvSpPr>
          <p:nvPr/>
        </p:nvSpPr>
        <p:spPr>
          <a:xfrm>
            <a:off x="11962005" y="6402206"/>
            <a:ext cx="473588" cy="408155"/>
          </a:xfrm>
          <a:prstGeom prst="roundRect">
            <a:avLst>
              <a:gd name="adj" fmla="val 9526"/>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US" sz="1836"/>
              <a:pPr/>
              <a:t>38</a:t>
            </a:fld>
            <a:endParaRPr lang="en-US" sz="1836" dirty="0"/>
          </a:p>
        </p:txBody>
      </p:sp>
      <p:pic>
        <p:nvPicPr>
          <p:cNvPr id="9" name="Picture 8">
            <a:extLst>
              <a:ext uri="{FF2B5EF4-FFF2-40B4-BE49-F238E27FC236}">
                <a16:creationId xmlns:a16="http://schemas.microsoft.com/office/drawing/2014/main" id="{1A8C5052-2C45-49BA-998C-B783114B6E77}"/>
              </a:ext>
            </a:extLst>
          </p:cNvPr>
          <p:cNvPicPr>
            <a:picLocks noChangeAspect="1"/>
          </p:cNvPicPr>
          <p:nvPr/>
        </p:nvPicPr>
        <p:blipFill>
          <a:blip r:embed="rId3"/>
          <a:stretch>
            <a:fillRect/>
          </a:stretch>
        </p:blipFill>
        <p:spPr>
          <a:xfrm>
            <a:off x="169564" y="170867"/>
            <a:ext cx="6639493" cy="6639493"/>
          </a:xfrm>
          <a:prstGeom prst="rect">
            <a:avLst/>
          </a:prstGeom>
        </p:spPr>
      </p:pic>
    </p:spTree>
    <p:extLst>
      <p:ext uri="{BB962C8B-B14F-4D97-AF65-F5344CB8AC3E}">
        <p14:creationId xmlns:p14="http://schemas.microsoft.com/office/powerpoint/2010/main" val="2049950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754A9-E4F4-418A-B08E-A15FD8AD7B63}"/>
              </a:ext>
            </a:extLst>
          </p:cNvPr>
          <p:cNvSpPr>
            <a:spLocks noGrp="1"/>
          </p:cNvSpPr>
          <p:nvPr>
            <p:ph type="title"/>
          </p:nvPr>
        </p:nvSpPr>
        <p:spPr>
          <a:xfrm>
            <a:off x="2108330" y="1393297"/>
            <a:ext cx="8219813" cy="4107903"/>
          </a:xfrm>
        </p:spPr>
        <p:txBody>
          <a:bodyPr/>
          <a:lstStyle/>
          <a:p>
            <a:pPr algn="ctr"/>
            <a:r>
              <a:rPr lang="en-US" b="1" dirty="0">
                <a:solidFill>
                  <a:srgbClr val="FFC000"/>
                </a:solidFill>
              </a:rPr>
              <a:t>Questions?</a:t>
            </a:r>
            <a:br>
              <a:rPr lang="en-US" b="1" dirty="0"/>
            </a:br>
            <a:br>
              <a:rPr lang="en-US" b="1" dirty="0"/>
            </a:br>
            <a:br>
              <a:rPr lang="en-US" b="1" dirty="0"/>
            </a:br>
            <a:r>
              <a:rPr lang="en-US" b="1" dirty="0">
                <a:solidFill>
                  <a:srgbClr val="00B0F0"/>
                </a:solidFill>
              </a:rPr>
              <a:t>Thank you</a:t>
            </a:r>
          </a:p>
        </p:txBody>
      </p:sp>
    </p:spTree>
    <p:extLst>
      <p:ext uri="{BB962C8B-B14F-4D97-AF65-F5344CB8AC3E}">
        <p14:creationId xmlns:p14="http://schemas.microsoft.com/office/powerpoint/2010/main" val="409616514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03731-F3AB-4C71-AB65-90176F05569B}"/>
              </a:ext>
            </a:extLst>
          </p:cNvPr>
          <p:cNvSpPr>
            <a:spLocks noGrp="1"/>
          </p:cNvSpPr>
          <p:nvPr>
            <p:ph type="title"/>
          </p:nvPr>
        </p:nvSpPr>
        <p:spPr/>
        <p:txBody>
          <a:bodyPr/>
          <a:lstStyle/>
          <a:p>
            <a:r>
              <a:rPr lang="en-US" dirty="0"/>
              <a:t>Last Month Update</a:t>
            </a:r>
          </a:p>
        </p:txBody>
      </p:sp>
      <p:sp>
        <p:nvSpPr>
          <p:cNvPr id="6" name="Slide Number Placeholder 5">
            <a:extLst>
              <a:ext uri="{FF2B5EF4-FFF2-40B4-BE49-F238E27FC236}">
                <a16:creationId xmlns:a16="http://schemas.microsoft.com/office/drawing/2014/main" id="{095AF9E2-3B23-4FCF-9C29-89A8ADAC4FAA}"/>
              </a:ext>
            </a:extLst>
          </p:cNvPr>
          <p:cNvSpPr>
            <a:spLocks noGrp="1"/>
          </p:cNvSpPr>
          <p:nvPr>
            <p:ph type="sldNum" sz="quarter" idx="33"/>
          </p:nvPr>
        </p:nvSpPr>
        <p:spPr/>
        <p:txBody>
          <a:bodyPr/>
          <a:lstStyle/>
          <a:p>
            <a:endParaRPr lang="en-US" noProof="0" dirty="0"/>
          </a:p>
        </p:txBody>
      </p:sp>
      <p:sp>
        <p:nvSpPr>
          <p:cNvPr id="7" name="TextBox 6">
            <a:extLst>
              <a:ext uri="{FF2B5EF4-FFF2-40B4-BE49-F238E27FC236}">
                <a16:creationId xmlns:a16="http://schemas.microsoft.com/office/drawing/2014/main" id="{9D8945A7-B715-4611-B51F-FF25884A630C}"/>
              </a:ext>
            </a:extLst>
          </p:cNvPr>
          <p:cNvSpPr txBox="1"/>
          <p:nvPr/>
        </p:nvSpPr>
        <p:spPr>
          <a:xfrm>
            <a:off x="2421988" y="3183330"/>
            <a:ext cx="7200800" cy="1625060"/>
          </a:xfrm>
          <a:prstGeom prst="rect">
            <a:avLst/>
          </a:prstGeom>
          <a:noFill/>
        </p:spPr>
        <p:txBody>
          <a:bodyPr wrap="square" lIns="182880" tIns="146304" rIns="182880" bIns="146304" rtlCol="0">
            <a:spAutoFit/>
          </a:bodyPr>
          <a:lstStyle/>
          <a:p>
            <a:pPr algn="ctr">
              <a:lnSpc>
                <a:spcPct val="90000"/>
              </a:lnSpc>
              <a:spcAft>
                <a:spcPts val="600"/>
              </a:spcAft>
            </a:pPr>
            <a:r>
              <a:rPr lang="en-US" sz="9600" spc="-102" dirty="0">
                <a:ln w="3175">
                  <a:noFill/>
                </a:ln>
                <a:solidFill>
                  <a:srgbClr val="FDB813"/>
                </a:solidFill>
                <a:effectLst/>
                <a:latin typeface="+mj-lt"/>
                <a:cs typeface="Segoe UI" pitchFamily="34" charset="0"/>
              </a:rPr>
              <a:t>.NET Kuwait</a:t>
            </a:r>
          </a:p>
        </p:txBody>
      </p:sp>
      <p:sp>
        <p:nvSpPr>
          <p:cNvPr id="9" name="TextBox 8">
            <a:extLst>
              <a:ext uri="{FF2B5EF4-FFF2-40B4-BE49-F238E27FC236}">
                <a16:creationId xmlns:a16="http://schemas.microsoft.com/office/drawing/2014/main" id="{189F6244-3C50-4AC0-8FCE-3B07364B139F}"/>
              </a:ext>
            </a:extLst>
          </p:cNvPr>
          <p:cNvSpPr txBox="1"/>
          <p:nvPr/>
        </p:nvSpPr>
        <p:spPr>
          <a:xfrm>
            <a:off x="2113781" y="3183330"/>
            <a:ext cx="7200800" cy="1625060"/>
          </a:xfrm>
          <a:prstGeom prst="rect">
            <a:avLst/>
          </a:prstGeom>
          <a:noFill/>
        </p:spPr>
        <p:txBody>
          <a:bodyPr wrap="square" lIns="182880" tIns="146304" rIns="182880" bIns="146304" rtlCol="0">
            <a:spAutoFit/>
          </a:bodyPr>
          <a:lstStyle/>
          <a:p>
            <a:pPr algn="ctr">
              <a:lnSpc>
                <a:spcPct val="90000"/>
              </a:lnSpc>
              <a:spcAft>
                <a:spcPts val="600"/>
              </a:spcAft>
            </a:pPr>
            <a:r>
              <a:rPr lang="en-US" sz="9600" spc="-102" dirty="0">
                <a:ln w="3175">
                  <a:noFill/>
                </a:ln>
                <a:solidFill>
                  <a:srgbClr val="FDB813"/>
                </a:solidFill>
                <a:effectLst/>
                <a:latin typeface="+mj-lt"/>
                <a:cs typeface="Segoe UI" pitchFamily="34" charset="0"/>
              </a:rPr>
              <a:t>Azure Kuwait</a:t>
            </a:r>
          </a:p>
        </p:txBody>
      </p:sp>
    </p:spTree>
    <p:extLst>
      <p:ext uri="{BB962C8B-B14F-4D97-AF65-F5344CB8AC3E}">
        <p14:creationId xmlns:p14="http://schemas.microsoft.com/office/powerpoint/2010/main" val="418669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xit" presetSubtype="0" fill="hold" nodeType="clickEffect">
                                  <p:stCondLst>
                                    <p:cond delay="0"/>
                                  </p:stCondLst>
                                  <p:childTnLst>
                                    <p:animEffect transition="out" filter="fade">
                                      <p:cBhvr>
                                        <p:cTn id="6" dur="2000"/>
                                        <p:tgtEl>
                                          <p:spTgt spid="7">
                                            <p:txEl>
                                              <p:pRg st="0" end="0"/>
                                            </p:txEl>
                                          </p:spTgt>
                                        </p:tgtEl>
                                      </p:cBhvr>
                                    </p:animEffect>
                                    <p:anim calcmode="lin" valueType="num">
                                      <p:cBhvr>
                                        <p:cTn id="7" dur="2000"/>
                                        <p:tgtEl>
                                          <p:spTgt spid="7">
                                            <p:txEl>
                                              <p:pRg st="0" end="0"/>
                                            </p:txEl>
                                          </p:spTgt>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2000"/>
                                        <p:tgtEl>
                                          <p:spTgt spid="7">
                                            <p:txEl>
                                              <p:pRg st="0" end="0"/>
                                            </p:txEl>
                                          </p:spTgt>
                                        </p:tgtEl>
                                        <p:attrNameLst>
                                          <p:attrName>ppt_h</p:attrName>
                                        </p:attrNameLst>
                                      </p:cBhvr>
                                      <p:tavLst>
                                        <p:tav tm="0">
                                          <p:val>
                                            <p:strVal val="ppt_h"/>
                                          </p:val>
                                        </p:tav>
                                        <p:tav tm="100000">
                                          <p:val>
                                            <p:strVal val="ppt_h"/>
                                          </p:val>
                                        </p:tav>
                                      </p:tavLst>
                                    </p:anim>
                                    <p:set>
                                      <p:cBhvr>
                                        <p:cTn id="9" dur="1" fill="hold">
                                          <p:stCondLst>
                                            <p:cond delay="1999"/>
                                          </p:stCondLst>
                                        </p:cTn>
                                        <p:tgtEl>
                                          <p:spTgt spid="7">
                                            <p:txEl>
                                              <p:pRg st="0" end="0"/>
                                            </p:txEl>
                                          </p:spTgt>
                                        </p:tgtEl>
                                        <p:attrNameLst>
                                          <p:attrName>style.visibility</p:attrName>
                                        </p:attrNameLst>
                                      </p:cBhvr>
                                      <p:to>
                                        <p:strVal val="hidden"/>
                                      </p:to>
                                    </p:set>
                                  </p:childTnLst>
                                </p:cTn>
                              </p:par>
                            </p:childTnLst>
                          </p:cTn>
                        </p:par>
                        <p:par>
                          <p:cTn id="10" fill="hold">
                            <p:stCondLst>
                              <p:cond delay="2000"/>
                            </p:stCondLst>
                            <p:childTnLst>
                              <p:par>
                                <p:cTn id="11" presetID="45"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2000"/>
                                        <p:tgtEl>
                                          <p:spTgt spid="9"/>
                                        </p:tgtEl>
                                      </p:cBhvr>
                                    </p:animEffect>
                                    <p:anim calcmode="lin" valueType="num">
                                      <p:cBhvr>
                                        <p:cTn id="14" dur="2000" fill="hold"/>
                                        <p:tgtEl>
                                          <p:spTgt spid="9"/>
                                        </p:tgtEl>
                                        <p:attrNameLst>
                                          <p:attrName>ppt_w</p:attrName>
                                        </p:attrNameLst>
                                      </p:cBhvr>
                                      <p:tavLst>
                                        <p:tav tm="0" fmla="#ppt_w*sin(2.5*pi*$)">
                                          <p:val>
                                            <p:fltVal val="0"/>
                                          </p:val>
                                        </p:tav>
                                        <p:tav tm="100000">
                                          <p:val>
                                            <p:fltVal val="1"/>
                                          </p:val>
                                        </p:tav>
                                      </p:tavLst>
                                    </p:anim>
                                    <p:anim calcmode="lin" valueType="num">
                                      <p:cBhvr>
                                        <p:cTn id="15" dur="20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dirty="0"/>
              <a:t>Agenda &amp; Topics</a:t>
            </a:r>
          </a:p>
        </p:txBody>
      </p:sp>
      <p:graphicFrame>
        <p:nvGraphicFramePr>
          <p:cNvPr id="4" name="Content Placeholder 3"/>
          <p:cNvGraphicFramePr>
            <a:graphicFrameLocks noGrp="1"/>
          </p:cNvGraphicFramePr>
          <p:nvPr>
            <p:ph sz="quarter" idx="4294967295"/>
            <p:extLst>
              <p:ext uri="{D42A27DB-BD31-4B8C-83A1-F6EECF244321}">
                <p14:modId xmlns:p14="http://schemas.microsoft.com/office/powerpoint/2010/main" val="2954611114"/>
              </p:ext>
            </p:extLst>
          </p:nvPr>
        </p:nvGraphicFramePr>
        <p:xfrm>
          <a:off x="681038" y="1821345"/>
          <a:ext cx="10793784" cy="3668057"/>
        </p:xfrm>
        <a:graphic>
          <a:graphicData uri="http://schemas.openxmlformats.org/drawingml/2006/table">
            <a:tbl>
              <a:tblPr firstRow="1" bandRow="1">
                <a:tableStyleId>{5C22544A-7EE6-4342-B048-85BDC9FD1C3A}</a:tableStyleId>
              </a:tblPr>
              <a:tblGrid>
                <a:gridCol w="5396892">
                  <a:extLst>
                    <a:ext uri="{9D8B030D-6E8A-4147-A177-3AD203B41FA5}">
                      <a16:colId xmlns:a16="http://schemas.microsoft.com/office/drawing/2014/main" val="20000"/>
                    </a:ext>
                  </a:extLst>
                </a:gridCol>
                <a:gridCol w="5396892">
                  <a:extLst>
                    <a:ext uri="{9D8B030D-6E8A-4147-A177-3AD203B41FA5}">
                      <a16:colId xmlns:a16="http://schemas.microsoft.com/office/drawing/2014/main" val="20001"/>
                    </a:ext>
                  </a:extLst>
                </a:gridCol>
              </a:tblGrid>
              <a:tr h="782914">
                <a:tc gridSpan="2">
                  <a:txBody>
                    <a:bodyPr/>
                    <a:lstStyle/>
                    <a:p>
                      <a:r>
                        <a:rPr lang="en-US" sz="3700" b="1" kern="1200" dirty="0">
                          <a:solidFill>
                            <a:schemeClr val="lt1"/>
                          </a:solidFill>
                          <a:latin typeface="+mn-lt"/>
                          <a:ea typeface="+mn-ea"/>
                          <a:cs typeface="+mn-cs"/>
                        </a:rPr>
                        <a:t>Introduction to Azure DevOps</a:t>
                      </a:r>
                    </a:p>
                    <a:p>
                      <a:r>
                        <a:rPr lang="en-US" sz="3700" dirty="0"/>
                        <a:t>DevOps: Practices and Principles</a:t>
                      </a:r>
                      <a:endParaRPr lang="en-US" sz="3700" b="1" kern="1200" dirty="0">
                        <a:solidFill>
                          <a:schemeClr val="lt1"/>
                        </a:solidFill>
                        <a:latin typeface="+mn-lt"/>
                        <a:ea typeface="+mn-ea"/>
                        <a:cs typeface="+mn-cs"/>
                      </a:endParaRPr>
                    </a:p>
                  </a:txBody>
                  <a:tcPr marL="93260" marR="93260" marT="46630" marB="46630" anchor="ctr"/>
                </a:tc>
                <a:tc hMerge="1">
                  <a:txBody>
                    <a:bodyPr/>
                    <a:lstStyle/>
                    <a:p>
                      <a:endParaRPr lang="en-US" dirty="0"/>
                    </a:p>
                  </a:txBody>
                  <a:tcPr/>
                </a:tc>
                <a:extLst>
                  <a:ext uri="{0D108BD9-81ED-4DB2-BD59-A6C34878D82A}">
                    <a16:rowId xmlns:a16="http://schemas.microsoft.com/office/drawing/2014/main" val="10000"/>
                  </a:ext>
                </a:extLst>
              </a:tr>
              <a:tr h="839343">
                <a:tc>
                  <a:txBody>
                    <a:bodyPr/>
                    <a:lstStyle/>
                    <a:p>
                      <a:r>
                        <a:rPr lang="en-US" sz="2400" dirty="0">
                          <a:solidFill>
                            <a:srgbClr val="FF0000"/>
                          </a:solidFill>
                          <a:latin typeface="Segoe UI Light" panose="020B0502040204020203" pitchFamily="34" charset="0"/>
                          <a:cs typeface="Segoe UI Light" panose="020B0502040204020203" pitchFamily="34" charset="0"/>
                        </a:rPr>
                        <a:t>01 | Introduction &amp; DevOps Fundamentals</a:t>
                      </a:r>
                    </a:p>
                  </a:txBody>
                  <a:tcPr marL="93260" marR="93260" marT="46630" marB="46630" anchor="ctr"/>
                </a:tc>
                <a:tc>
                  <a:txBody>
                    <a:bodyPr/>
                    <a:lstStyle/>
                    <a:p>
                      <a:r>
                        <a:rPr lang="en-US" sz="2400" dirty="0">
                          <a:latin typeface="Segoe UI Light" panose="020B0502040204020203" pitchFamily="34" charset="0"/>
                          <a:cs typeface="Segoe UI Light" panose="020B0502040204020203" pitchFamily="34" charset="0"/>
                        </a:rPr>
                        <a:t>04</a:t>
                      </a:r>
                      <a:r>
                        <a:rPr lang="en-US" sz="2400" baseline="0" dirty="0">
                          <a:latin typeface="Segoe UI Light" panose="020B0502040204020203" pitchFamily="34" charset="0"/>
                          <a:cs typeface="Segoe UI Light" panose="020B0502040204020203" pitchFamily="34" charset="0"/>
                        </a:rPr>
                        <a:t> </a:t>
                      </a:r>
                      <a:r>
                        <a:rPr lang="en-US" sz="2400" dirty="0">
                          <a:latin typeface="Segoe UI Light" panose="020B0502040204020203" pitchFamily="34" charset="0"/>
                          <a:cs typeface="Segoe UI Light" panose="020B0502040204020203" pitchFamily="34" charset="0"/>
                        </a:rPr>
                        <a:t>| Continues Learning</a:t>
                      </a:r>
                    </a:p>
                  </a:txBody>
                  <a:tcPr marL="93260" marR="93260" marT="46630" marB="46630" anchor="ctr"/>
                </a:tc>
                <a:extLst>
                  <a:ext uri="{0D108BD9-81ED-4DB2-BD59-A6C34878D82A}">
                    <a16:rowId xmlns:a16="http://schemas.microsoft.com/office/drawing/2014/main" val="10001"/>
                  </a:ext>
                </a:extLst>
              </a:tr>
              <a:tr h="782914">
                <a:tc>
                  <a:txBody>
                    <a:bodyPr/>
                    <a:lstStyle/>
                    <a:p>
                      <a:r>
                        <a:rPr lang="en-US" sz="2400" dirty="0">
                          <a:latin typeface="Segoe UI Light" panose="020B0502040204020203" pitchFamily="34" charset="0"/>
                          <a:cs typeface="Segoe UI Light" panose="020B0502040204020203" pitchFamily="34" charset="0"/>
                        </a:rPr>
                        <a:t>02 | </a:t>
                      </a:r>
                      <a:r>
                        <a:rPr lang="en-US" sz="2400" baseline="0" dirty="0">
                          <a:latin typeface="Segoe UI Light" panose="020B0502040204020203" pitchFamily="34" charset="0"/>
                          <a:cs typeface="Segoe UI Light" panose="020B0502040204020203" pitchFamily="34" charset="0"/>
                        </a:rPr>
                        <a:t>Building and Deploying to Production</a:t>
                      </a:r>
                      <a:endParaRPr lang="en-US" sz="2400" dirty="0">
                        <a:latin typeface="Segoe UI Light" panose="020B0502040204020203" pitchFamily="34" charset="0"/>
                        <a:cs typeface="Segoe UI Light" panose="020B0502040204020203" pitchFamily="34" charset="0"/>
                      </a:endParaRPr>
                    </a:p>
                  </a:txBody>
                  <a:tcPr marL="93260" marR="93260" marT="46630" marB="46630" anchor="ctr"/>
                </a:tc>
                <a:tc>
                  <a:txBody>
                    <a:bodyPr/>
                    <a:lstStyle/>
                    <a:p>
                      <a:endParaRPr lang="en-US" sz="2400" dirty="0">
                        <a:latin typeface="Segoe UI Light" panose="020B0502040204020203" pitchFamily="34" charset="0"/>
                        <a:cs typeface="Segoe UI Light" panose="020B0502040204020203" pitchFamily="34" charset="0"/>
                      </a:endParaRPr>
                    </a:p>
                  </a:txBody>
                  <a:tcPr marL="93260" marR="93260" marT="46630" marB="46630" anchor="ctr"/>
                </a:tc>
                <a:extLst>
                  <a:ext uri="{0D108BD9-81ED-4DB2-BD59-A6C34878D82A}">
                    <a16:rowId xmlns:a16="http://schemas.microsoft.com/office/drawing/2014/main" val="10002"/>
                  </a:ext>
                </a:extLst>
              </a:tr>
              <a:tr h="782914">
                <a:tc>
                  <a:txBody>
                    <a:bodyPr/>
                    <a:lstStyle/>
                    <a:p>
                      <a:pPr marL="0" marR="0" indent="0" algn="l" defTabSz="914088" rtl="0" eaLnBrk="1" fontAlgn="auto" latinLnBrk="0" hangingPunct="1">
                        <a:lnSpc>
                          <a:spcPct val="100000"/>
                        </a:lnSpc>
                        <a:spcBef>
                          <a:spcPts val="0"/>
                        </a:spcBef>
                        <a:spcAft>
                          <a:spcPts val="0"/>
                        </a:spcAft>
                        <a:buClrTx/>
                        <a:buSzTx/>
                        <a:buFontTx/>
                        <a:buNone/>
                        <a:tabLst/>
                        <a:defRPr/>
                      </a:pPr>
                      <a:r>
                        <a:rPr lang="en-US" sz="2400" dirty="0">
                          <a:latin typeface="Segoe UI Light" panose="020B0502040204020203" pitchFamily="34" charset="0"/>
                          <a:cs typeface="Segoe UI Light" panose="020B0502040204020203" pitchFamily="34" charset="0"/>
                        </a:rPr>
                        <a:t>03</a:t>
                      </a:r>
                      <a:r>
                        <a:rPr lang="en-US" sz="2400" baseline="0" dirty="0">
                          <a:latin typeface="Segoe UI Light" panose="020B0502040204020203" pitchFamily="34" charset="0"/>
                          <a:cs typeface="Segoe UI Light" panose="020B0502040204020203" pitchFamily="34" charset="0"/>
                        </a:rPr>
                        <a:t> | </a:t>
                      </a:r>
                      <a:r>
                        <a:rPr lang="en-US" sz="2400" dirty="0">
                          <a:latin typeface="Segoe UI Light" panose="020B0502040204020203" pitchFamily="34" charset="0"/>
                          <a:cs typeface="Segoe UI Light" panose="020B0502040204020203" pitchFamily="34" charset="0"/>
                        </a:rPr>
                        <a:t>Testing Automatically</a:t>
                      </a:r>
                    </a:p>
                  </a:txBody>
                  <a:tcPr marL="93260" marR="93260" marT="46630" marB="46630" anchor="ctr"/>
                </a:tc>
                <a:tc>
                  <a:txBody>
                    <a:bodyPr/>
                    <a:lstStyle/>
                    <a:p>
                      <a:endParaRPr lang="en-US" sz="2400" dirty="0">
                        <a:latin typeface="Segoe UI Light" panose="020B0502040204020203" pitchFamily="34" charset="0"/>
                        <a:cs typeface="Segoe UI Light" panose="020B0502040204020203" pitchFamily="34" charset="0"/>
                      </a:endParaRPr>
                    </a:p>
                  </a:txBody>
                  <a:tcPr marL="93260" marR="93260" marT="46630" marB="4663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24295250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9235" y="2211409"/>
            <a:ext cx="4417552" cy="4015714"/>
          </a:xfrm>
          <a:prstGeom prst="rect">
            <a:avLst/>
          </a:prstGeom>
        </p:spPr>
      </p:pic>
      <p:sp>
        <p:nvSpPr>
          <p:cNvPr id="26" name="Freeform 25"/>
          <p:cNvSpPr/>
          <p:nvPr/>
        </p:nvSpPr>
        <p:spPr bwMode="auto">
          <a:xfrm>
            <a:off x="1143000" y="2800350"/>
            <a:ext cx="615950" cy="596900"/>
          </a:xfrm>
          <a:custGeom>
            <a:avLst/>
            <a:gdLst>
              <a:gd name="connsiteX0" fmla="*/ 0 w 615950"/>
              <a:gd name="connsiteY0" fmla="*/ 400050 h 596900"/>
              <a:gd name="connsiteX1" fmla="*/ 25400 w 615950"/>
              <a:gd name="connsiteY1" fmla="*/ 101600 h 596900"/>
              <a:gd name="connsiteX2" fmla="*/ 336550 w 615950"/>
              <a:gd name="connsiteY2" fmla="*/ 0 h 596900"/>
              <a:gd name="connsiteX3" fmla="*/ 615950 w 615950"/>
              <a:gd name="connsiteY3" fmla="*/ 209550 h 596900"/>
              <a:gd name="connsiteX4" fmla="*/ 590550 w 615950"/>
              <a:gd name="connsiteY4" fmla="*/ 469900 h 596900"/>
              <a:gd name="connsiteX5" fmla="*/ 228600 w 615950"/>
              <a:gd name="connsiteY5" fmla="*/ 596900 h 596900"/>
              <a:gd name="connsiteX6" fmla="*/ 0 w 615950"/>
              <a:gd name="connsiteY6" fmla="*/ 40005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50" h="596900">
                <a:moveTo>
                  <a:pt x="0" y="400050"/>
                </a:moveTo>
                <a:lnTo>
                  <a:pt x="25400" y="101600"/>
                </a:lnTo>
                <a:lnTo>
                  <a:pt x="336550" y="0"/>
                </a:lnTo>
                <a:lnTo>
                  <a:pt x="615950" y="209550"/>
                </a:lnTo>
                <a:lnTo>
                  <a:pt x="590550" y="469900"/>
                </a:lnTo>
                <a:lnTo>
                  <a:pt x="228600" y="596900"/>
                </a:lnTo>
                <a:lnTo>
                  <a:pt x="0" y="40005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427798">
            <a:off x="1302102" y="3342128"/>
            <a:ext cx="576073" cy="862586"/>
          </a:xfrm>
          <a:prstGeom prst="rect">
            <a:avLst/>
          </a:prstGeom>
        </p:spPr>
      </p:pic>
      <p:sp>
        <p:nvSpPr>
          <p:cNvPr id="7" name="Title 6"/>
          <p:cNvSpPr>
            <a:spLocks noGrp="1"/>
          </p:cNvSpPr>
          <p:nvPr>
            <p:ph type="title"/>
          </p:nvPr>
        </p:nvSpPr>
        <p:spPr/>
        <p:txBody>
          <a:bodyPr/>
          <a:lstStyle/>
          <a:p>
            <a:r>
              <a:rPr lang="en-US" dirty="0"/>
              <a:t>Traditional Development and Operations</a:t>
            </a:r>
          </a:p>
        </p:txBody>
      </p:sp>
      <p:grpSp>
        <p:nvGrpSpPr>
          <p:cNvPr id="9" name="Group 8"/>
          <p:cNvGrpSpPr/>
          <p:nvPr/>
        </p:nvGrpSpPr>
        <p:grpSpPr>
          <a:xfrm>
            <a:off x="6720748" y="4721398"/>
            <a:ext cx="1368152" cy="723258"/>
            <a:chOff x="6002213" y="3425254"/>
            <a:chExt cx="1587625" cy="723258"/>
          </a:xfrm>
          <a:solidFill>
            <a:schemeClr val="accent1"/>
          </a:solidFill>
        </p:grpSpPr>
        <p:sp>
          <p:nvSpPr>
            <p:cNvPr id="10" name="Rectangle 9"/>
            <p:cNvSpPr/>
            <p:nvPr/>
          </p:nvSpPr>
          <p:spPr bwMode="auto">
            <a:xfrm>
              <a:off x="6002213" y="3425254"/>
              <a:ext cx="1587625" cy="2160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6002213" y="3932488"/>
              <a:ext cx="1587625" cy="2160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 name="Group 1"/>
          <p:cNvGrpSpPr/>
          <p:nvPr/>
        </p:nvGrpSpPr>
        <p:grpSpPr>
          <a:xfrm>
            <a:off x="8860829" y="4509886"/>
            <a:ext cx="2174098" cy="1736339"/>
            <a:chOff x="8860829" y="4509886"/>
            <a:chExt cx="2174098" cy="1736339"/>
          </a:xfrm>
        </p:grpSpPr>
        <p:sp>
          <p:nvSpPr>
            <p:cNvPr id="13" name="Oval 12"/>
            <p:cNvSpPr/>
            <p:nvPr/>
          </p:nvSpPr>
          <p:spPr bwMode="auto">
            <a:xfrm>
              <a:off x="8860829" y="5970914"/>
              <a:ext cx="2174098" cy="275311"/>
            </a:xfrm>
            <a:prstGeom prst="ellipse">
              <a:avLst/>
            </a:prstGeom>
            <a:solidFill>
              <a:schemeClr val="bg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 name="Group 14"/>
            <p:cNvGrpSpPr/>
            <p:nvPr/>
          </p:nvGrpSpPr>
          <p:grpSpPr>
            <a:xfrm rot="2001771">
              <a:off x="9266604" y="4509886"/>
              <a:ext cx="1453360" cy="1618491"/>
              <a:chOff x="8504238" y="4584705"/>
              <a:chExt cx="1236752" cy="1377271"/>
            </a:xfrm>
          </p:grpSpPr>
          <p:sp>
            <p:nvSpPr>
              <p:cNvPr id="18" name="Oval 17"/>
              <p:cNvSpPr/>
              <p:nvPr/>
            </p:nvSpPr>
            <p:spPr bwMode="auto">
              <a:xfrm>
                <a:off x="8504238" y="4725224"/>
                <a:ext cx="1236752" cy="1236752"/>
              </a:xfrm>
              <a:prstGeom prst="ellipse">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8618558" y="5282139"/>
                <a:ext cx="504056" cy="504056"/>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p:cNvGrpSpPr/>
              <p:nvPr/>
            </p:nvGrpSpPr>
            <p:grpSpPr>
              <a:xfrm>
                <a:off x="8952456" y="4584705"/>
                <a:ext cx="340316" cy="220585"/>
                <a:chOff x="8964163" y="4017555"/>
                <a:chExt cx="340316" cy="366035"/>
              </a:xfrm>
            </p:grpSpPr>
            <p:sp>
              <p:nvSpPr>
                <p:cNvPr id="21" name="Freeform 20"/>
                <p:cNvSpPr/>
                <p:nvPr/>
              </p:nvSpPr>
              <p:spPr bwMode="auto">
                <a:xfrm>
                  <a:off x="8964163" y="4051662"/>
                  <a:ext cx="340316" cy="331928"/>
                </a:xfrm>
                <a:custGeom>
                  <a:avLst/>
                  <a:gdLst>
                    <a:gd name="connsiteX0" fmla="*/ 0 w 340316"/>
                    <a:gd name="connsiteY0" fmla="*/ 0 h 331928"/>
                    <a:gd name="connsiteX1" fmla="*/ 340316 w 340316"/>
                    <a:gd name="connsiteY1" fmla="*/ 0 h 331928"/>
                    <a:gd name="connsiteX2" fmla="*/ 340316 w 340316"/>
                    <a:gd name="connsiteY2" fmla="*/ 290681 h 331928"/>
                    <a:gd name="connsiteX3" fmla="*/ 170158 w 340316"/>
                    <a:gd name="connsiteY3" fmla="*/ 331928 h 331928"/>
                    <a:gd name="connsiteX4" fmla="*/ 0 w 340316"/>
                    <a:gd name="connsiteY4" fmla="*/ 290681 h 331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316" h="331928">
                      <a:moveTo>
                        <a:pt x="0" y="0"/>
                      </a:moveTo>
                      <a:lnTo>
                        <a:pt x="340316" y="0"/>
                      </a:lnTo>
                      <a:lnTo>
                        <a:pt x="340316" y="290681"/>
                      </a:lnTo>
                      <a:cubicBezTo>
                        <a:pt x="340316" y="313461"/>
                        <a:pt x="264134" y="331928"/>
                        <a:pt x="170158" y="331928"/>
                      </a:cubicBezTo>
                      <a:cubicBezTo>
                        <a:pt x="76182" y="331928"/>
                        <a:pt x="0" y="313461"/>
                        <a:pt x="0" y="290681"/>
                      </a:cubicBezTo>
                      <a:close/>
                    </a:path>
                  </a:pathLst>
                </a:cu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p:cNvSpPr/>
                <p:nvPr/>
              </p:nvSpPr>
              <p:spPr bwMode="auto">
                <a:xfrm>
                  <a:off x="8964163" y="4017555"/>
                  <a:ext cx="340316" cy="82493"/>
                </a:xfrm>
                <a:prstGeom prst="ellipse">
                  <a:avLst/>
                </a:prstGeom>
                <a:solidFill>
                  <a:schemeClr val="bg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16" name="Freeform 15"/>
          <p:cNvSpPr/>
          <p:nvPr/>
        </p:nvSpPr>
        <p:spPr bwMode="auto">
          <a:xfrm rot="1768747">
            <a:off x="10275031" y="4084118"/>
            <a:ext cx="304422" cy="541356"/>
          </a:xfrm>
          <a:custGeom>
            <a:avLst/>
            <a:gdLst>
              <a:gd name="connsiteX0" fmla="*/ 399384 w 399384"/>
              <a:gd name="connsiteY0" fmla="*/ 710227 h 710227"/>
              <a:gd name="connsiteX1" fmla="*/ 313659 w 399384"/>
              <a:gd name="connsiteY1" fmla="*/ 400664 h 710227"/>
              <a:gd name="connsiteX2" fmla="*/ 13621 w 399384"/>
              <a:gd name="connsiteY2" fmla="*/ 348277 h 710227"/>
              <a:gd name="connsiteX3" fmla="*/ 51721 w 399384"/>
              <a:gd name="connsiteY3" fmla="*/ 29189 h 710227"/>
              <a:gd name="connsiteX4" fmla="*/ 56484 w 399384"/>
              <a:gd name="connsiteY4" fmla="*/ 33952 h 710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384" h="710227">
                <a:moveTo>
                  <a:pt x="399384" y="710227"/>
                </a:moveTo>
                <a:cubicBezTo>
                  <a:pt x="388668" y="585608"/>
                  <a:pt x="377953" y="460989"/>
                  <a:pt x="313659" y="400664"/>
                </a:cubicBezTo>
                <a:cubicBezTo>
                  <a:pt x="249365" y="340339"/>
                  <a:pt x="57277" y="410189"/>
                  <a:pt x="13621" y="348277"/>
                </a:cubicBezTo>
                <a:cubicBezTo>
                  <a:pt x="-30035" y="286364"/>
                  <a:pt x="44577" y="81576"/>
                  <a:pt x="51721" y="29189"/>
                </a:cubicBezTo>
                <a:cubicBezTo>
                  <a:pt x="58865" y="-23198"/>
                  <a:pt x="57674" y="5377"/>
                  <a:pt x="56484" y="33952"/>
                </a:cubicBezTo>
              </a:path>
            </a:pathLst>
          </a:cu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rgbClr val="FFFFFF"/>
              </a:solidFill>
            </a:endParaRPr>
          </a:p>
        </p:txBody>
      </p:sp>
      <p:sp>
        <p:nvSpPr>
          <p:cNvPr id="17" name="Freeform 87"/>
          <p:cNvSpPr>
            <a:spLocks noChangeAspect="1" noEditPoints="1"/>
          </p:cNvSpPr>
          <p:nvPr/>
        </p:nvSpPr>
        <p:spPr bwMode="auto">
          <a:xfrm>
            <a:off x="10262885" y="3860293"/>
            <a:ext cx="423736" cy="408026"/>
          </a:xfrm>
          <a:custGeom>
            <a:avLst/>
            <a:gdLst>
              <a:gd name="T0" fmla="*/ 255 w 388"/>
              <a:gd name="T1" fmla="*/ 58 h 374"/>
              <a:gd name="T2" fmla="*/ 236 w 388"/>
              <a:gd name="T3" fmla="*/ 36 h 374"/>
              <a:gd name="T4" fmla="*/ 196 w 388"/>
              <a:gd name="T5" fmla="*/ 110 h 374"/>
              <a:gd name="T6" fmla="*/ 204 w 388"/>
              <a:gd name="T7" fmla="*/ 138 h 374"/>
              <a:gd name="T8" fmla="*/ 266 w 388"/>
              <a:gd name="T9" fmla="*/ 121 h 374"/>
              <a:gd name="T10" fmla="*/ 221 w 388"/>
              <a:gd name="T11" fmla="*/ 157 h 374"/>
              <a:gd name="T12" fmla="*/ 295 w 388"/>
              <a:gd name="T13" fmla="*/ 140 h 374"/>
              <a:gd name="T14" fmla="*/ 336 w 388"/>
              <a:gd name="T15" fmla="*/ 130 h 374"/>
              <a:gd name="T16" fmla="*/ 323 w 388"/>
              <a:gd name="T17" fmla="*/ 203 h 374"/>
              <a:gd name="T18" fmla="*/ 233 w 388"/>
              <a:gd name="T19" fmla="*/ 169 h 374"/>
              <a:gd name="T20" fmla="*/ 276 w 388"/>
              <a:gd name="T21" fmla="*/ 202 h 374"/>
              <a:gd name="T22" fmla="*/ 315 w 388"/>
              <a:gd name="T23" fmla="*/ 234 h 374"/>
              <a:gd name="T24" fmla="*/ 334 w 388"/>
              <a:gd name="T25" fmla="*/ 212 h 374"/>
              <a:gd name="T26" fmla="*/ 266 w 388"/>
              <a:gd name="T27" fmla="*/ 286 h 374"/>
              <a:gd name="T28" fmla="*/ 240 w 388"/>
              <a:gd name="T29" fmla="*/ 223 h 374"/>
              <a:gd name="T30" fmla="*/ 213 w 388"/>
              <a:gd name="T31" fmla="*/ 210 h 374"/>
              <a:gd name="T32" fmla="*/ 241 w 388"/>
              <a:gd name="T33" fmla="*/ 290 h 374"/>
              <a:gd name="T34" fmla="*/ 257 w 388"/>
              <a:gd name="T35" fmla="*/ 316 h 374"/>
              <a:gd name="T36" fmla="*/ 103 w 388"/>
              <a:gd name="T37" fmla="*/ 112 h 374"/>
              <a:gd name="T38" fmla="*/ 174 w 388"/>
              <a:gd name="T39" fmla="*/ 153 h 374"/>
              <a:gd name="T40" fmla="*/ 161 w 388"/>
              <a:gd name="T41" fmla="*/ 119 h 374"/>
              <a:gd name="T42" fmla="*/ 84 w 388"/>
              <a:gd name="T43" fmla="*/ 86 h 374"/>
              <a:gd name="T44" fmla="*/ 62 w 388"/>
              <a:gd name="T45" fmla="*/ 105 h 374"/>
              <a:gd name="T46" fmla="*/ 163 w 388"/>
              <a:gd name="T47" fmla="*/ 189 h 374"/>
              <a:gd name="T48" fmla="*/ 80 w 388"/>
              <a:gd name="T49" fmla="*/ 250 h 374"/>
              <a:gd name="T50" fmla="*/ 85 w 388"/>
              <a:gd name="T51" fmla="*/ 283 h 374"/>
              <a:gd name="T52" fmla="*/ 109 w 388"/>
              <a:gd name="T53" fmla="*/ 248 h 374"/>
              <a:gd name="T54" fmla="*/ 171 w 388"/>
              <a:gd name="T55" fmla="*/ 195 h 374"/>
              <a:gd name="T56" fmla="*/ 163 w 388"/>
              <a:gd name="T57" fmla="*/ 260 h 374"/>
              <a:gd name="T58" fmla="*/ 161 w 388"/>
              <a:gd name="T59" fmla="*/ 318 h 374"/>
              <a:gd name="T60" fmla="*/ 186 w 388"/>
              <a:gd name="T61" fmla="*/ 299 h 374"/>
              <a:gd name="T62" fmla="*/ 194 w 388"/>
              <a:gd name="T63" fmla="*/ 214 h 374"/>
              <a:gd name="T64" fmla="*/ 248 w 388"/>
              <a:gd name="T65" fmla="*/ 342 h 374"/>
              <a:gd name="T66" fmla="*/ 279 w 388"/>
              <a:gd name="T67" fmla="*/ 345 h 374"/>
              <a:gd name="T68" fmla="*/ 359 w 388"/>
              <a:gd name="T69" fmla="*/ 263 h 374"/>
              <a:gd name="T70" fmla="*/ 356 w 388"/>
              <a:gd name="T71" fmla="*/ 230 h 374"/>
              <a:gd name="T72" fmla="*/ 358 w 388"/>
              <a:gd name="T73" fmla="*/ 136 h 374"/>
              <a:gd name="T74" fmla="*/ 383 w 388"/>
              <a:gd name="T75" fmla="*/ 114 h 374"/>
              <a:gd name="T76" fmla="*/ 278 w 388"/>
              <a:gd name="T77" fmla="*/ 2 h 374"/>
              <a:gd name="T78" fmla="*/ 32 w 388"/>
              <a:gd name="T79" fmla="*/ 120 h 374"/>
              <a:gd name="T80" fmla="*/ 28 w 388"/>
              <a:gd name="T81" fmla="*/ 87 h 374"/>
              <a:gd name="T82" fmla="*/ 71 w 388"/>
              <a:gd name="T83" fmla="*/ 288 h 374"/>
              <a:gd name="T84" fmla="*/ 71 w 388"/>
              <a:gd name="T85" fmla="*/ 322 h 374"/>
              <a:gd name="T86" fmla="*/ 71 w 388"/>
              <a:gd name="T87" fmla="*/ 288 h 374"/>
              <a:gd name="T88" fmla="*/ 170 w 388"/>
              <a:gd name="T89" fmla="*/ 374 h 374"/>
              <a:gd name="T90" fmla="*/ 170 w 388"/>
              <a:gd name="T91" fmla="*/ 341 h 374"/>
              <a:gd name="T92" fmla="*/ 82 w 388"/>
              <a:gd name="T93" fmla="*/ 179 h 374"/>
              <a:gd name="T94" fmla="*/ 157 w 388"/>
              <a:gd name="T95" fmla="*/ 172 h 374"/>
              <a:gd name="T96" fmla="*/ 102 w 388"/>
              <a:gd name="T97" fmla="*/ 150 h 374"/>
              <a:gd name="T98" fmla="*/ 43 w 388"/>
              <a:gd name="T99" fmla="*/ 175 h 374"/>
              <a:gd name="T100" fmla="*/ 52 w 388"/>
              <a:gd name="T101" fmla="*/ 200 h 374"/>
              <a:gd name="T102" fmla="*/ 19 w 388"/>
              <a:gd name="T103" fmla="*/ 231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8" h="374">
                <a:moveTo>
                  <a:pt x="224" y="94"/>
                </a:moveTo>
                <a:cubicBezTo>
                  <a:pt x="229" y="87"/>
                  <a:pt x="234" y="80"/>
                  <a:pt x="239" y="74"/>
                </a:cubicBezTo>
                <a:cubicBezTo>
                  <a:pt x="242" y="71"/>
                  <a:pt x="245" y="68"/>
                  <a:pt x="247" y="65"/>
                </a:cubicBezTo>
                <a:cubicBezTo>
                  <a:pt x="250" y="62"/>
                  <a:pt x="253" y="59"/>
                  <a:pt x="255" y="58"/>
                </a:cubicBezTo>
                <a:cubicBezTo>
                  <a:pt x="256" y="57"/>
                  <a:pt x="257" y="57"/>
                  <a:pt x="257" y="56"/>
                </a:cubicBezTo>
                <a:cubicBezTo>
                  <a:pt x="260" y="53"/>
                  <a:pt x="261" y="50"/>
                  <a:pt x="261" y="46"/>
                </a:cubicBezTo>
                <a:cubicBezTo>
                  <a:pt x="261" y="42"/>
                  <a:pt x="259" y="38"/>
                  <a:pt x="256" y="36"/>
                </a:cubicBezTo>
                <a:cubicBezTo>
                  <a:pt x="251" y="30"/>
                  <a:pt x="241" y="31"/>
                  <a:pt x="236" y="36"/>
                </a:cubicBezTo>
                <a:cubicBezTo>
                  <a:pt x="232" y="41"/>
                  <a:pt x="230" y="44"/>
                  <a:pt x="227" y="48"/>
                </a:cubicBezTo>
                <a:cubicBezTo>
                  <a:pt x="224" y="52"/>
                  <a:pt x="222" y="55"/>
                  <a:pt x="219" y="60"/>
                </a:cubicBezTo>
                <a:cubicBezTo>
                  <a:pt x="214" y="67"/>
                  <a:pt x="210" y="75"/>
                  <a:pt x="206" y="84"/>
                </a:cubicBezTo>
                <a:cubicBezTo>
                  <a:pt x="202" y="92"/>
                  <a:pt x="199" y="101"/>
                  <a:pt x="196" y="110"/>
                </a:cubicBezTo>
                <a:cubicBezTo>
                  <a:pt x="194" y="117"/>
                  <a:pt x="192" y="126"/>
                  <a:pt x="191" y="137"/>
                </a:cubicBezTo>
                <a:cubicBezTo>
                  <a:pt x="191" y="140"/>
                  <a:pt x="193" y="143"/>
                  <a:pt x="196" y="144"/>
                </a:cubicBezTo>
                <a:cubicBezTo>
                  <a:pt x="196" y="144"/>
                  <a:pt x="197" y="144"/>
                  <a:pt x="197" y="144"/>
                </a:cubicBezTo>
                <a:cubicBezTo>
                  <a:pt x="200" y="144"/>
                  <a:pt x="203" y="142"/>
                  <a:pt x="204" y="138"/>
                </a:cubicBezTo>
                <a:cubicBezTo>
                  <a:pt x="205" y="132"/>
                  <a:pt x="208" y="124"/>
                  <a:pt x="212" y="115"/>
                </a:cubicBezTo>
                <a:cubicBezTo>
                  <a:pt x="215" y="108"/>
                  <a:pt x="219" y="101"/>
                  <a:pt x="224" y="94"/>
                </a:cubicBezTo>
                <a:close/>
                <a:moveTo>
                  <a:pt x="269" y="121"/>
                </a:moveTo>
                <a:cubicBezTo>
                  <a:pt x="266" y="121"/>
                  <a:pt x="266" y="121"/>
                  <a:pt x="266" y="121"/>
                </a:cubicBezTo>
                <a:cubicBezTo>
                  <a:pt x="257" y="124"/>
                  <a:pt x="249" y="127"/>
                  <a:pt x="240" y="131"/>
                </a:cubicBezTo>
                <a:cubicBezTo>
                  <a:pt x="234" y="135"/>
                  <a:pt x="225" y="139"/>
                  <a:pt x="217" y="146"/>
                </a:cubicBezTo>
                <a:cubicBezTo>
                  <a:pt x="214" y="148"/>
                  <a:pt x="213" y="151"/>
                  <a:pt x="215" y="154"/>
                </a:cubicBezTo>
                <a:cubicBezTo>
                  <a:pt x="216" y="156"/>
                  <a:pt x="218" y="157"/>
                  <a:pt x="221" y="157"/>
                </a:cubicBezTo>
                <a:cubicBezTo>
                  <a:pt x="222" y="157"/>
                  <a:pt x="223" y="157"/>
                  <a:pt x="224" y="156"/>
                </a:cubicBezTo>
                <a:cubicBezTo>
                  <a:pt x="230" y="153"/>
                  <a:pt x="238" y="150"/>
                  <a:pt x="246" y="147"/>
                </a:cubicBezTo>
                <a:cubicBezTo>
                  <a:pt x="254" y="145"/>
                  <a:pt x="262" y="143"/>
                  <a:pt x="271" y="142"/>
                </a:cubicBezTo>
                <a:cubicBezTo>
                  <a:pt x="279" y="141"/>
                  <a:pt x="287" y="140"/>
                  <a:pt x="295" y="140"/>
                </a:cubicBezTo>
                <a:cubicBezTo>
                  <a:pt x="299" y="140"/>
                  <a:pt x="303" y="140"/>
                  <a:pt x="307" y="140"/>
                </a:cubicBezTo>
                <a:cubicBezTo>
                  <a:pt x="310" y="140"/>
                  <a:pt x="315" y="141"/>
                  <a:pt x="318" y="141"/>
                </a:cubicBezTo>
                <a:cubicBezTo>
                  <a:pt x="320" y="142"/>
                  <a:pt x="321" y="142"/>
                  <a:pt x="321" y="142"/>
                </a:cubicBezTo>
                <a:cubicBezTo>
                  <a:pt x="330" y="142"/>
                  <a:pt x="336" y="137"/>
                  <a:pt x="336" y="130"/>
                </a:cubicBezTo>
                <a:cubicBezTo>
                  <a:pt x="336" y="121"/>
                  <a:pt x="328" y="117"/>
                  <a:pt x="322" y="116"/>
                </a:cubicBezTo>
                <a:cubicBezTo>
                  <a:pt x="317" y="116"/>
                  <a:pt x="306" y="114"/>
                  <a:pt x="294" y="115"/>
                </a:cubicBezTo>
                <a:cubicBezTo>
                  <a:pt x="284" y="116"/>
                  <a:pt x="276" y="118"/>
                  <a:pt x="269" y="121"/>
                </a:cubicBezTo>
                <a:close/>
                <a:moveTo>
                  <a:pt x="323" y="203"/>
                </a:moveTo>
                <a:cubicBezTo>
                  <a:pt x="319" y="201"/>
                  <a:pt x="315" y="198"/>
                  <a:pt x="311" y="196"/>
                </a:cubicBezTo>
                <a:cubicBezTo>
                  <a:pt x="303" y="191"/>
                  <a:pt x="295" y="187"/>
                  <a:pt x="286" y="183"/>
                </a:cubicBezTo>
                <a:cubicBezTo>
                  <a:pt x="278" y="180"/>
                  <a:pt x="269" y="176"/>
                  <a:pt x="260" y="174"/>
                </a:cubicBezTo>
                <a:cubicBezTo>
                  <a:pt x="250" y="171"/>
                  <a:pt x="241" y="170"/>
                  <a:pt x="233" y="169"/>
                </a:cubicBezTo>
                <a:cubicBezTo>
                  <a:pt x="229" y="169"/>
                  <a:pt x="227" y="172"/>
                  <a:pt x="226" y="175"/>
                </a:cubicBezTo>
                <a:cubicBezTo>
                  <a:pt x="225" y="179"/>
                  <a:pt x="228" y="182"/>
                  <a:pt x="232" y="183"/>
                </a:cubicBezTo>
                <a:cubicBezTo>
                  <a:pt x="239" y="184"/>
                  <a:pt x="246" y="187"/>
                  <a:pt x="255" y="190"/>
                </a:cubicBezTo>
                <a:cubicBezTo>
                  <a:pt x="262" y="194"/>
                  <a:pt x="269" y="197"/>
                  <a:pt x="276" y="202"/>
                </a:cubicBezTo>
                <a:cubicBezTo>
                  <a:pt x="284" y="206"/>
                  <a:pt x="290" y="211"/>
                  <a:pt x="297" y="216"/>
                </a:cubicBezTo>
                <a:cubicBezTo>
                  <a:pt x="300" y="219"/>
                  <a:pt x="303" y="222"/>
                  <a:pt x="306" y="224"/>
                </a:cubicBezTo>
                <a:cubicBezTo>
                  <a:pt x="309" y="227"/>
                  <a:pt x="312" y="230"/>
                  <a:pt x="314" y="232"/>
                </a:cubicBezTo>
                <a:cubicBezTo>
                  <a:pt x="314" y="233"/>
                  <a:pt x="315" y="233"/>
                  <a:pt x="315" y="234"/>
                </a:cubicBezTo>
                <a:cubicBezTo>
                  <a:pt x="318" y="236"/>
                  <a:pt x="321" y="238"/>
                  <a:pt x="325" y="238"/>
                </a:cubicBezTo>
                <a:cubicBezTo>
                  <a:pt x="329" y="238"/>
                  <a:pt x="333" y="236"/>
                  <a:pt x="336" y="233"/>
                </a:cubicBezTo>
                <a:cubicBezTo>
                  <a:pt x="338" y="230"/>
                  <a:pt x="339" y="226"/>
                  <a:pt x="339" y="222"/>
                </a:cubicBezTo>
                <a:cubicBezTo>
                  <a:pt x="339" y="218"/>
                  <a:pt x="337" y="215"/>
                  <a:pt x="334" y="212"/>
                </a:cubicBezTo>
                <a:cubicBezTo>
                  <a:pt x="330" y="209"/>
                  <a:pt x="327" y="206"/>
                  <a:pt x="323" y="203"/>
                </a:cubicBezTo>
                <a:close/>
                <a:moveTo>
                  <a:pt x="257" y="316"/>
                </a:moveTo>
                <a:cubicBezTo>
                  <a:pt x="264" y="316"/>
                  <a:pt x="269" y="309"/>
                  <a:pt x="268" y="301"/>
                </a:cubicBezTo>
                <a:cubicBezTo>
                  <a:pt x="268" y="294"/>
                  <a:pt x="267" y="290"/>
                  <a:pt x="266" y="286"/>
                </a:cubicBezTo>
                <a:cubicBezTo>
                  <a:pt x="266" y="284"/>
                  <a:pt x="266" y="282"/>
                  <a:pt x="265" y="280"/>
                </a:cubicBezTo>
                <a:cubicBezTo>
                  <a:pt x="265" y="278"/>
                  <a:pt x="264" y="275"/>
                  <a:pt x="263" y="272"/>
                </a:cubicBezTo>
                <a:cubicBezTo>
                  <a:pt x="261" y="264"/>
                  <a:pt x="257" y="255"/>
                  <a:pt x="253" y="247"/>
                </a:cubicBezTo>
                <a:cubicBezTo>
                  <a:pt x="249" y="238"/>
                  <a:pt x="245" y="230"/>
                  <a:pt x="240" y="223"/>
                </a:cubicBezTo>
                <a:cubicBezTo>
                  <a:pt x="236" y="217"/>
                  <a:pt x="230" y="209"/>
                  <a:pt x="222" y="201"/>
                </a:cubicBezTo>
                <a:cubicBezTo>
                  <a:pt x="220" y="199"/>
                  <a:pt x="216" y="199"/>
                  <a:pt x="214" y="201"/>
                </a:cubicBezTo>
                <a:cubicBezTo>
                  <a:pt x="213" y="202"/>
                  <a:pt x="212" y="203"/>
                  <a:pt x="212" y="205"/>
                </a:cubicBezTo>
                <a:cubicBezTo>
                  <a:pt x="211" y="207"/>
                  <a:pt x="212" y="208"/>
                  <a:pt x="213" y="210"/>
                </a:cubicBezTo>
                <a:cubicBezTo>
                  <a:pt x="217" y="216"/>
                  <a:pt x="221" y="223"/>
                  <a:pt x="225" y="231"/>
                </a:cubicBezTo>
                <a:cubicBezTo>
                  <a:pt x="229" y="238"/>
                  <a:pt x="231" y="246"/>
                  <a:pt x="234" y="254"/>
                </a:cubicBezTo>
                <a:cubicBezTo>
                  <a:pt x="236" y="262"/>
                  <a:pt x="238" y="270"/>
                  <a:pt x="239" y="278"/>
                </a:cubicBezTo>
                <a:cubicBezTo>
                  <a:pt x="240" y="282"/>
                  <a:pt x="240" y="286"/>
                  <a:pt x="241" y="290"/>
                </a:cubicBezTo>
                <a:cubicBezTo>
                  <a:pt x="241" y="294"/>
                  <a:pt x="241" y="303"/>
                  <a:pt x="241" y="304"/>
                </a:cubicBezTo>
                <a:cubicBezTo>
                  <a:pt x="241" y="307"/>
                  <a:pt x="242" y="310"/>
                  <a:pt x="245" y="313"/>
                </a:cubicBezTo>
                <a:cubicBezTo>
                  <a:pt x="247" y="315"/>
                  <a:pt x="251" y="317"/>
                  <a:pt x="255" y="317"/>
                </a:cubicBezTo>
                <a:cubicBezTo>
                  <a:pt x="255" y="317"/>
                  <a:pt x="256" y="317"/>
                  <a:pt x="257" y="316"/>
                </a:cubicBezTo>
                <a:close/>
                <a:moveTo>
                  <a:pt x="78" y="113"/>
                </a:moveTo>
                <a:cubicBezTo>
                  <a:pt x="79" y="113"/>
                  <a:pt x="80" y="113"/>
                  <a:pt x="81" y="113"/>
                </a:cubicBezTo>
                <a:cubicBezTo>
                  <a:pt x="84" y="112"/>
                  <a:pt x="90" y="112"/>
                  <a:pt x="91" y="111"/>
                </a:cubicBezTo>
                <a:cubicBezTo>
                  <a:pt x="95" y="111"/>
                  <a:pt x="99" y="111"/>
                  <a:pt x="103" y="112"/>
                </a:cubicBezTo>
                <a:cubicBezTo>
                  <a:pt x="111" y="113"/>
                  <a:pt x="120" y="115"/>
                  <a:pt x="127" y="118"/>
                </a:cubicBezTo>
                <a:cubicBezTo>
                  <a:pt x="135" y="122"/>
                  <a:pt x="143" y="126"/>
                  <a:pt x="150" y="132"/>
                </a:cubicBezTo>
                <a:cubicBezTo>
                  <a:pt x="158" y="137"/>
                  <a:pt x="164" y="144"/>
                  <a:pt x="168" y="150"/>
                </a:cubicBezTo>
                <a:cubicBezTo>
                  <a:pt x="170" y="152"/>
                  <a:pt x="172" y="153"/>
                  <a:pt x="174" y="153"/>
                </a:cubicBezTo>
                <a:cubicBezTo>
                  <a:pt x="175" y="153"/>
                  <a:pt x="175" y="153"/>
                  <a:pt x="176" y="152"/>
                </a:cubicBezTo>
                <a:cubicBezTo>
                  <a:pt x="178" y="151"/>
                  <a:pt x="179" y="150"/>
                  <a:pt x="179" y="149"/>
                </a:cubicBezTo>
                <a:cubicBezTo>
                  <a:pt x="180" y="147"/>
                  <a:pt x="180" y="145"/>
                  <a:pt x="179" y="144"/>
                </a:cubicBezTo>
                <a:cubicBezTo>
                  <a:pt x="174" y="133"/>
                  <a:pt x="167" y="125"/>
                  <a:pt x="161" y="119"/>
                </a:cubicBezTo>
                <a:cubicBezTo>
                  <a:pt x="154" y="112"/>
                  <a:pt x="146" y="106"/>
                  <a:pt x="137" y="100"/>
                </a:cubicBezTo>
                <a:cubicBezTo>
                  <a:pt x="128" y="94"/>
                  <a:pt x="118" y="90"/>
                  <a:pt x="108" y="88"/>
                </a:cubicBezTo>
                <a:cubicBezTo>
                  <a:pt x="103" y="86"/>
                  <a:pt x="97" y="86"/>
                  <a:pt x="92" y="86"/>
                </a:cubicBezTo>
                <a:cubicBezTo>
                  <a:pt x="89" y="85"/>
                  <a:pt x="87" y="86"/>
                  <a:pt x="84" y="86"/>
                </a:cubicBezTo>
                <a:cubicBezTo>
                  <a:pt x="84" y="86"/>
                  <a:pt x="84" y="86"/>
                  <a:pt x="84" y="86"/>
                </a:cubicBezTo>
                <a:cubicBezTo>
                  <a:pt x="81" y="86"/>
                  <a:pt x="74" y="85"/>
                  <a:pt x="70" y="86"/>
                </a:cubicBezTo>
                <a:cubicBezTo>
                  <a:pt x="67" y="88"/>
                  <a:pt x="64" y="90"/>
                  <a:pt x="62" y="94"/>
                </a:cubicBezTo>
                <a:cubicBezTo>
                  <a:pt x="61" y="97"/>
                  <a:pt x="61" y="101"/>
                  <a:pt x="62" y="105"/>
                </a:cubicBezTo>
                <a:cubicBezTo>
                  <a:pt x="64" y="111"/>
                  <a:pt x="72" y="113"/>
                  <a:pt x="78" y="113"/>
                </a:cubicBezTo>
                <a:close/>
                <a:moveTo>
                  <a:pt x="171" y="195"/>
                </a:moveTo>
                <a:cubicBezTo>
                  <a:pt x="170" y="192"/>
                  <a:pt x="167" y="189"/>
                  <a:pt x="163" y="189"/>
                </a:cubicBezTo>
                <a:cubicBezTo>
                  <a:pt x="163" y="189"/>
                  <a:pt x="163" y="189"/>
                  <a:pt x="163" y="189"/>
                </a:cubicBezTo>
                <a:cubicBezTo>
                  <a:pt x="153" y="189"/>
                  <a:pt x="144" y="192"/>
                  <a:pt x="133" y="196"/>
                </a:cubicBezTo>
                <a:cubicBezTo>
                  <a:pt x="124" y="200"/>
                  <a:pt x="115" y="205"/>
                  <a:pt x="107" y="212"/>
                </a:cubicBezTo>
                <a:cubicBezTo>
                  <a:pt x="100" y="219"/>
                  <a:pt x="93" y="227"/>
                  <a:pt x="87" y="236"/>
                </a:cubicBezTo>
                <a:cubicBezTo>
                  <a:pt x="85" y="240"/>
                  <a:pt x="82" y="245"/>
                  <a:pt x="80" y="250"/>
                </a:cubicBezTo>
                <a:cubicBezTo>
                  <a:pt x="78" y="254"/>
                  <a:pt x="76" y="259"/>
                  <a:pt x="74" y="265"/>
                </a:cubicBezTo>
                <a:cubicBezTo>
                  <a:pt x="73" y="265"/>
                  <a:pt x="73" y="266"/>
                  <a:pt x="73" y="267"/>
                </a:cubicBezTo>
                <a:cubicBezTo>
                  <a:pt x="73" y="271"/>
                  <a:pt x="73" y="274"/>
                  <a:pt x="76" y="277"/>
                </a:cubicBezTo>
                <a:cubicBezTo>
                  <a:pt x="78" y="281"/>
                  <a:pt x="81" y="283"/>
                  <a:pt x="85" y="283"/>
                </a:cubicBezTo>
                <a:cubicBezTo>
                  <a:pt x="86" y="283"/>
                  <a:pt x="87" y="283"/>
                  <a:pt x="87" y="283"/>
                </a:cubicBezTo>
                <a:cubicBezTo>
                  <a:pt x="95" y="283"/>
                  <a:pt x="100" y="278"/>
                  <a:pt x="102" y="271"/>
                </a:cubicBezTo>
                <a:cubicBezTo>
                  <a:pt x="102" y="268"/>
                  <a:pt x="103" y="264"/>
                  <a:pt x="105" y="260"/>
                </a:cubicBezTo>
                <a:cubicBezTo>
                  <a:pt x="106" y="256"/>
                  <a:pt x="108" y="252"/>
                  <a:pt x="109" y="248"/>
                </a:cubicBezTo>
                <a:cubicBezTo>
                  <a:pt x="113" y="241"/>
                  <a:pt x="117" y="233"/>
                  <a:pt x="122" y="227"/>
                </a:cubicBezTo>
                <a:cubicBezTo>
                  <a:pt x="128" y="221"/>
                  <a:pt x="134" y="215"/>
                  <a:pt x="141" y="211"/>
                </a:cubicBezTo>
                <a:cubicBezTo>
                  <a:pt x="149" y="207"/>
                  <a:pt x="157" y="204"/>
                  <a:pt x="165" y="202"/>
                </a:cubicBezTo>
                <a:cubicBezTo>
                  <a:pt x="168" y="201"/>
                  <a:pt x="171" y="199"/>
                  <a:pt x="171" y="195"/>
                </a:cubicBezTo>
                <a:close/>
                <a:moveTo>
                  <a:pt x="191" y="205"/>
                </a:moveTo>
                <a:cubicBezTo>
                  <a:pt x="187" y="203"/>
                  <a:pt x="183" y="204"/>
                  <a:pt x="181" y="207"/>
                </a:cubicBezTo>
                <a:cubicBezTo>
                  <a:pt x="175" y="217"/>
                  <a:pt x="172" y="225"/>
                  <a:pt x="170" y="233"/>
                </a:cubicBezTo>
                <a:cubicBezTo>
                  <a:pt x="167" y="242"/>
                  <a:pt x="165" y="250"/>
                  <a:pt x="163" y="260"/>
                </a:cubicBezTo>
                <a:cubicBezTo>
                  <a:pt x="161" y="269"/>
                  <a:pt x="160" y="278"/>
                  <a:pt x="160" y="287"/>
                </a:cubicBezTo>
                <a:cubicBezTo>
                  <a:pt x="159" y="292"/>
                  <a:pt x="159" y="297"/>
                  <a:pt x="159" y="301"/>
                </a:cubicBezTo>
                <a:cubicBezTo>
                  <a:pt x="160" y="305"/>
                  <a:pt x="160" y="310"/>
                  <a:pt x="160" y="316"/>
                </a:cubicBezTo>
                <a:cubicBezTo>
                  <a:pt x="161" y="316"/>
                  <a:pt x="161" y="317"/>
                  <a:pt x="161" y="318"/>
                </a:cubicBezTo>
                <a:cubicBezTo>
                  <a:pt x="163" y="324"/>
                  <a:pt x="168" y="328"/>
                  <a:pt x="175" y="328"/>
                </a:cubicBezTo>
                <a:cubicBezTo>
                  <a:pt x="176" y="328"/>
                  <a:pt x="178" y="328"/>
                  <a:pt x="179" y="328"/>
                </a:cubicBezTo>
                <a:cubicBezTo>
                  <a:pt x="186" y="325"/>
                  <a:pt x="191" y="317"/>
                  <a:pt x="189" y="310"/>
                </a:cubicBezTo>
                <a:cubicBezTo>
                  <a:pt x="188" y="306"/>
                  <a:pt x="187" y="301"/>
                  <a:pt x="186" y="299"/>
                </a:cubicBezTo>
                <a:cubicBezTo>
                  <a:pt x="186" y="295"/>
                  <a:pt x="185" y="291"/>
                  <a:pt x="185" y="287"/>
                </a:cubicBezTo>
                <a:cubicBezTo>
                  <a:pt x="184" y="278"/>
                  <a:pt x="184" y="270"/>
                  <a:pt x="184" y="262"/>
                </a:cubicBezTo>
                <a:cubicBezTo>
                  <a:pt x="185" y="253"/>
                  <a:pt x="185" y="245"/>
                  <a:pt x="187" y="237"/>
                </a:cubicBezTo>
                <a:cubicBezTo>
                  <a:pt x="189" y="228"/>
                  <a:pt x="191" y="221"/>
                  <a:pt x="194" y="214"/>
                </a:cubicBezTo>
                <a:cubicBezTo>
                  <a:pt x="195" y="211"/>
                  <a:pt x="194" y="207"/>
                  <a:pt x="191" y="205"/>
                </a:cubicBezTo>
                <a:close/>
                <a:moveTo>
                  <a:pt x="263" y="333"/>
                </a:moveTo>
                <a:cubicBezTo>
                  <a:pt x="261" y="333"/>
                  <a:pt x="260" y="333"/>
                  <a:pt x="258" y="334"/>
                </a:cubicBezTo>
                <a:cubicBezTo>
                  <a:pt x="254" y="335"/>
                  <a:pt x="250" y="338"/>
                  <a:pt x="248" y="342"/>
                </a:cubicBezTo>
                <a:cubicBezTo>
                  <a:pt x="246" y="345"/>
                  <a:pt x="245" y="350"/>
                  <a:pt x="246" y="354"/>
                </a:cubicBezTo>
                <a:cubicBezTo>
                  <a:pt x="248" y="362"/>
                  <a:pt x="255" y="367"/>
                  <a:pt x="262" y="367"/>
                </a:cubicBezTo>
                <a:cubicBezTo>
                  <a:pt x="264" y="367"/>
                  <a:pt x="265" y="366"/>
                  <a:pt x="267" y="366"/>
                </a:cubicBezTo>
                <a:cubicBezTo>
                  <a:pt x="276" y="364"/>
                  <a:pt x="281" y="354"/>
                  <a:pt x="279" y="345"/>
                </a:cubicBezTo>
                <a:cubicBezTo>
                  <a:pt x="277" y="338"/>
                  <a:pt x="270" y="333"/>
                  <a:pt x="263" y="333"/>
                </a:cubicBezTo>
                <a:close/>
                <a:moveTo>
                  <a:pt x="356" y="230"/>
                </a:moveTo>
                <a:cubicBezTo>
                  <a:pt x="347" y="232"/>
                  <a:pt x="341" y="240"/>
                  <a:pt x="343" y="249"/>
                </a:cubicBezTo>
                <a:cubicBezTo>
                  <a:pt x="345" y="257"/>
                  <a:pt x="351" y="263"/>
                  <a:pt x="359" y="263"/>
                </a:cubicBezTo>
                <a:cubicBezTo>
                  <a:pt x="360" y="263"/>
                  <a:pt x="362" y="263"/>
                  <a:pt x="363" y="263"/>
                </a:cubicBezTo>
                <a:cubicBezTo>
                  <a:pt x="367" y="262"/>
                  <a:pt x="371" y="259"/>
                  <a:pt x="373" y="256"/>
                </a:cubicBezTo>
                <a:cubicBezTo>
                  <a:pt x="376" y="252"/>
                  <a:pt x="377" y="247"/>
                  <a:pt x="376" y="243"/>
                </a:cubicBezTo>
                <a:cubicBezTo>
                  <a:pt x="374" y="234"/>
                  <a:pt x="365" y="228"/>
                  <a:pt x="356" y="230"/>
                </a:cubicBezTo>
                <a:close/>
                <a:moveTo>
                  <a:pt x="383" y="114"/>
                </a:moveTo>
                <a:cubicBezTo>
                  <a:pt x="381" y="110"/>
                  <a:pt x="376" y="108"/>
                  <a:pt x="372" y="108"/>
                </a:cubicBezTo>
                <a:cubicBezTo>
                  <a:pt x="363" y="107"/>
                  <a:pt x="355" y="114"/>
                  <a:pt x="354" y="123"/>
                </a:cubicBezTo>
                <a:cubicBezTo>
                  <a:pt x="354" y="128"/>
                  <a:pt x="355" y="132"/>
                  <a:pt x="358" y="136"/>
                </a:cubicBezTo>
                <a:cubicBezTo>
                  <a:pt x="361" y="139"/>
                  <a:pt x="365" y="141"/>
                  <a:pt x="370" y="141"/>
                </a:cubicBezTo>
                <a:cubicBezTo>
                  <a:pt x="370" y="141"/>
                  <a:pt x="370" y="141"/>
                  <a:pt x="371" y="141"/>
                </a:cubicBezTo>
                <a:cubicBezTo>
                  <a:pt x="380" y="141"/>
                  <a:pt x="387" y="134"/>
                  <a:pt x="388" y="126"/>
                </a:cubicBezTo>
                <a:cubicBezTo>
                  <a:pt x="388" y="121"/>
                  <a:pt x="386" y="117"/>
                  <a:pt x="383" y="114"/>
                </a:cubicBezTo>
                <a:close/>
                <a:moveTo>
                  <a:pt x="281" y="35"/>
                </a:moveTo>
                <a:cubicBezTo>
                  <a:pt x="283" y="35"/>
                  <a:pt x="284" y="35"/>
                  <a:pt x="285" y="35"/>
                </a:cubicBezTo>
                <a:cubicBezTo>
                  <a:pt x="294" y="33"/>
                  <a:pt x="300" y="24"/>
                  <a:pt x="298" y="15"/>
                </a:cubicBezTo>
                <a:cubicBezTo>
                  <a:pt x="296" y="6"/>
                  <a:pt x="287" y="0"/>
                  <a:pt x="278" y="2"/>
                </a:cubicBezTo>
                <a:cubicBezTo>
                  <a:pt x="274" y="3"/>
                  <a:pt x="270" y="5"/>
                  <a:pt x="268" y="9"/>
                </a:cubicBezTo>
                <a:cubicBezTo>
                  <a:pt x="265" y="13"/>
                  <a:pt x="264" y="17"/>
                  <a:pt x="265" y="21"/>
                </a:cubicBezTo>
                <a:cubicBezTo>
                  <a:pt x="267" y="29"/>
                  <a:pt x="274" y="35"/>
                  <a:pt x="281" y="35"/>
                </a:cubicBezTo>
                <a:close/>
                <a:moveTo>
                  <a:pt x="32" y="120"/>
                </a:moveTo>
                <a:cubicBezTo>
                  <a:pt x="33" y="120"/>
                  <a:pt x="34" y="120"/>
                  <a:pt x="36" y="119"/>
                </a:cubicBezTo>
                <a:cubicBezTo>
                  <a:pt x="45" y="117"/>
                  <a:pt x="50" y="108"/>
                  <a:pt x="48" y="99"/>
                </a:cubicBezTo>
                <a:cubicBezTo>
                  <a:pt x="46" y="92"/>
                  <a:pt x="40" y="86"/>
                  <a:pt x="32" y="86"/>
                </a:cubicBezTo>
                <a:cubicBezTo>
                  <a:pt x="30" y="86"/>
                  <a:pt x="29" y="86"/>
                  <a:pt x="28" y="87"/>
                </a:cubicBezTo>
                <a:cubicBezTo>
                  <a:pt x="24" y="88"/>
                  <a:pt x="20" y="90"/>
                  <a:pt x="18" y="94"/>
                </a:cubicBezTo>
                <a:cubicBezTo>
                  <a:pt x="15" y="98"/>
                  <a:pt x="14" y="103"/>
                  <a:pt x="16" y="107"/>
                </a:cubicBezTo>
                <a:cubicBezTo>
                  <a:pt x="17" y="114"/>
                  <a:pt x="24" y="120"/>
                  <a:pt x="32" y="120"/>
                </a:cubicBezTo>
                <a:close/>
                <a:moveTo>
                  <a:pt x="71" y="288"/>
                </a:moveTo>
                <a:cubicBezTo>
                  <a:pt x="69" y="288"/>
                  <a:pt x="66" y="289"/>
                  <a:pt x="64" y="290"/>
                </a:cubicBezTo>
                <a:cubicBezTo>
                  <a:pt x="60" y="292"/>
                  <a:pt x="57" y="296"/>
                  <a:pt x="55" y="300"/>
                </a:cubicBezTo>
                <a:cubicBezTo>
                  <a:pt x="54" y="304"/>
                  <a:pt x="54" y="309"/>
                  <a:pt x="56" y="313"/>
                </a:cubicBezTo>
                <a:cubicBezTo>
                  <a:pt x="59" y="318"/>
                  <a:pt x="65" y="322"/>
                  <a:pt x="71" y="322"/>
                </a:cubicBezTo>
                <a:cubicBezTo>
                  <a:pt x="74" y="322"/>
                  <a:pt x="76" y="321"/>
                  <a:pt x="79" y="320"/>
                </a:cubicBezTo>
                <a:cubicBezTo>
                  <a:pt x="83" y="318"/>
                  <a:pt x="86" y="315"/>
                  <a:pt x="87" y="311"/>
                </a:cubicBezTo>
                <a:cubicBezTo>
                  <a:pt x="89" y="306"/>
                  <a:pt x="88" y="302"/>
                  <a:pt x="86" y="298"/>
                </a:cubicBezTo>
                <a:cubicBezTo>
                  <a:pt x="84" y="292"/>
                  <a:pt x="78" y="288"/>
                  <a:pt x="71" y="288"/>
                </a:cubicBezTo>
                <a:close/>
                <a:moveTo>
                  <a:pt x="170" y="341"/>
                </a:moveTo>
                <a:cubicBezTo>
                  <a:pt x="168" y="341"/>
                  <a:pt x="167" y="341"/>
                  <a:pt x="166" y="342"/>
                </a:cubicBezTo>
                <a:cubicBezTo>
                  <a:pt x="157" y="344"/>
                  <a:pt x="151" y="353"/>
                  <a:pt x="154" y="362"/>
                </a:cubicBezTo>
                <a:cubicBezTo>
                  <a:pt x="156" y="369"/>
                  <a:pt x="162" y="374"/>
                  <a:pt x="170" y="374"/>
                </a:cubicBezTo>
                <a:cubicBezTo>
                  <a:pt x="171" y="374"/>
                  <a:pt x="173" y="374"/>
                  <a:pt x="174" y="374"/>
                </a:cubicBezTo>
                <a:cubicBezTo>
                  <a:pt x="179" y="373"/>
                  <a:pt x="182" y="370"/>
                  <a:pt x="184" y="366"/>
                </a:cubicBezTo>
                <a:cubicBezTo>
                  <a:pt x="187" y="362"/>
                  <a:pt x="187" y="358"/>
                  <a:pt x="186" y="353"/>
                </a:cubicBezTo>
                <a:cubicBezTo>
                  <a:pt x="184" y="346"/>
                  <a:pt x="177" y="341"/>
                  <a:pt x="170" y="341"/>
                </a:cubicBezTo>
                <a:close/>
                <a:moveTo>
                  <a:pt x="65" y="193"/>
                </a:moveTo>
                <a:cubicBezTo>
                  <a:pt x="65" y="193"/>
                  <a:pt x="66" y="191"/>
                  <a:pt x="68" y="190"/>
                </a:cubicBezTo>
                <a:cubicBezTo>
                  <a:pt x="69" y="188"/>
                  <a:pt x="71" y="187"/>
                  <a:pt x="72" y="186"/>
                </a:cubicBezTo>
                <a:cubicBezTo>
                  <a:pt x="75" y="183"/>
                  <a:pt x="79" y="181"/>
                  <a:pt x="82" y="179"/>
                </a:cubicBezTo>
                <a:cubicBezTo>
                  <a:pt x="89" y="175"/>
                  <a:pt x="97" y="172"/>
                  <a:pt x="105" y="170"/>
                </a:cubicBezTo>
                <a:cubicBezTo>
                  <a:pt x="113" y="169"/>
                  <a:pt x="122" y="168"/>
                  <a:pt x="130" y="168"/>
                </a:cubicBezTo>
                <a:cubicBezTo>
                  <a:pt x="131" y="168"/>
                  <a:pt x="131" y="168"/>
                  <a:pt x="131" y="168"/>
                </a:cubicBezTo>
                <a:cubicBezTo>
                  <a:pt x="141" y="168"/>
                  <a:pt x="150" y="169"/>
                  <a:pt x="157" y="172"/>
                </a:cubicBezTo>
                <a:cubicBezTo>
                  <a:pt x="160" y="173"/>
                  <a:pt x="163" y="171"/>
                  <a:pt x="165" y="169"/>
                </a:cubicBezTo>
                <a:cubicBezTo>
                  <a:pt x="167" y="166"/>
                  <a:pt x="165" y="162"/>
                  <a:pt x="162" y="160"/>
                </a:cubicBezTo>
                <a:cubicBezTo>
                  <a:pt x="152" y="154"/>
                  <a:pt x="142" y="152"/>
                  <a:pt x="133" y="151"/>
                </a:cubicBezTo>
                <a:cubicBezTo>
                  <a:pt x="123" y="149"/>
                  <a:pt x="113" y="149"/>
                  <a:pt x="102" y="150"/>
                </a:cubicBezTo>
                <a:cubicBezTo>
                  <a:pt x="92" y="150"/>
                  <a:pt x="81" y="153"/>
                  <a:pt x="71" y="157"/>
                </a:cubicBezTo>
                <a:cubicBezTo>
                  <a:pt x="66" y="159"/>
                  <a:pt x="61" y="161"/>
                  <a:pt x="57" y="164"/>
                </a:cubicBezTo>
                <a:cubicBezTo>
                  <a:pt x="54" y="165"/>
                  <a:pt x="52" y="167"/>
                  <a:pt x="50" y="169"/>
                </a:cubicBezTo>
                <a:cubicBezTo>
                  <a:pt x="47" y="171"/>
                  <a:pt x="45" y="172"/>
                  <a:pt x="43" y="175"/>
                </a:cubicBezTo>
                <a:cubicBezTo>
                  <a:pt x="42" y="175"/>
                  <a:pt x="42" y="175"/>
                  <a:pt x="42" y="175"/>
                </a:cubicBezTo>
                <a:cubicBezTo>
                  <a:pt x="41" y="176"/>
                  <a:pt x="41" y="177"/>
                  <a:pt x="40" y="178"/>
                </a:cubicBezTo>
                <a:cubicBezTo>
                  <a:pt x="36" y="184"/>
                  <a:pt x="38" y="193"/>
                  <a:pt x="45" y="198"/>
                </a:cubicBezTo>
                <a:cubicBezTo>
                  <a:pt x="47" y="199"/>
                  <a:pt x="50" y="200"/>
                  <a:pt x="52" y="200"/>
                </a:cubicBezTo>
                <a:cubicBezTo>
                  <a:pt x="57" y="200"/>
                  <a:pt x="62" y="197"/>
                  <a:pt x="65" y="193"/>
                </a:cubicBezTo>
                <a:close/>
                <a:moveTo>
                  <a:pt x="6" y="203"/>
                </a:moveTo>
                <a:cubicBezTo>
                  <a:pt x="0" y="210"/>
                  <a:pt x="1" y="221"/>
                  <a:pt x="8" y="227"/>
                </a:cubicBezTo>
                <a:cubicBezTo>
                  <a:pt x="11" y="229"/>
                  <a:pt x="15" y="231"/>
                  <a:pt x="19" y="231"/>
                </a:cubicBezTo>
                <a:cubicBezTo>
                  <a:pt x="24" y="231"/>
                  <a:pt x="29" y="229"/>
                  <a:pt x="32" y="225"/>
                </a:cubicBezTo>
                <a:cubicBezTo>
                  <a:pt x="38" y="218"/>
                  <a:pt x="37" y="207"/>
                  <a:pt x="30" y="201"/>
                </a:cubicBezTo>
                <a:cubicBezTo>
                  <a:pt x="23" y="196"/>
                  <a:pt x="12" y="197"/>
                  <a:pt x="6" y="203"/>
                </a:cubicBezTo>
                <a:close/>
              </a:path>
            </a:pathLst>
          </a:custGeom>
          <a:solidFill>
            <a:srgbClr val="FCD116"/>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TextBox 22"/>
          <p:cNvSpPr txBox="1"/>
          <p:nvPr/>
        </p:nvSpPr>
        <p:spPr>
          <a:xfrm>
            <a:off x="859697" y="6049360"/>
            <a:ext cx="93198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rgbClr val="FFFFFF"/>
                    </a:gs>
                    <a:gs pos="30000">
                      <a:srgbClr val="FFFFFF"/>
                    </a:gs>
                  </a:gsLst>
                  <a:lin ang="5400000" scaled="0"/>
                </a:gradFill>
              </a:rPr>
              <a:t>DEV</a:t>
            </a:r>
          </a:p>
        </p:txBody>
      </p:sp>
      <p:sp>
        <p:nvSpPr>
          <p:cNvPr id="24" name="TextBox 23"/>
          <p:cNvSpPr txBox="1"/>
          <p:nvPr/>
        </p:nvSpPr>
        <p:spPr>
          <a:xfrm>
            <a:off x="6064339" y="6049360"/>
            <a:ext cx="93839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rgbClr val="FFFFFF"/>
                    </a:gs>
                    <a:gs pos="30000">
                      <a:srgbClr val="FFFFFF"/>
                    </a:gs>
                  </a:gsLst>
                  <a:lin ang="5400000" scaled="0"/>
                </a:gradFill>
              </a:rPr>
              <a:t>OPS</a:t>
            </a:r>
          </a:p>
        </p:txBody>
      </p:sp>
      <p:sp>
        <p:nvSpPr>
          <p:cNvPr id="3" name="Explosion 1 2"/>
          <p:cNvSpPr/>
          <p:nvPr/>
        </p:nvSpPr>
        <p:spPr bwMode="auto">
          <a:xfrm>
            <a:off x="8435995" y="2662342"/>
            <a:ext cx="3672408" cy="3672408"/>
          </a:xfrm>
          <a:prstGeom prst="irregularSeal1">
            <a:avLst/>
          </a:prstGeom>
          <a:solidFill>
            <a:srgbClr val="FFF1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Explosion 1 4"/>
          <p:cNvSpPr/>
          <p:nvPr/>
        </p:nvSpPr>
        <p:spPr bwMode="auto">
          <a:xfrm rot="9900000">
            <a:off x="8888939" y="3045408"/>
            <a:ext cx="2700491" cy="2700491"/>
          </a:xfrm>
          <a:prstGeom prst="irregularSeal1">
            <a:avLst/>
          </a:prstGeom>
          <a:solidFill>
            <a:srgbClr val="FFB9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Explosion 1 5"/>
          <p:cNvSpPr/>
          <p:nvPr/>
        </p:nvSpPr>
        <p:spPr bwMode="auto">
          <a:xfrm rot="5400000">
            <a:off x="9418638" y="3542968"/>
            <a:ext cx="1916898" cy="1916898"/>
          </a:xfrm>
          <a:prstGeom prst="irregularSeal1">
            <a:avLst/>
          </a:prstGeom>
          <a:solidFill>
            <a:srgbClr val="DC3C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57"/>
          <p:cNvSpPr>
            <a:spLocks noEditPoints="1"/>
          </p:cNvSpPr>
          <p:nvPr/>
        </p:nvSpPr>
        <p:spPr bwMode="auto">
          <a:xfrm>
            <a:off x="1125212" y="2777182"/>
            <a:ext cx="655217" cy="676137"/>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spTree>
    <p:extLst>
      <p:ext uri="{BB962C8B-B14F-4D97-AF65-F5344CB8AC3E}">
        <p14:creationId xmlns:p14="http://schemas.microsoft.com/office/powerpoint/2010/main" val="24410782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0"/>
                                  </p:stCondLst>
                                  <p:childTnLst>
                                    <p:animMotion origin="layout" path="M 1.42967E-6 -0.00023 L 0.05591 -0.13618 C 0.07008 -0.16682 0.07531 -0.17181 0.0854 -0.18497 C 0.09535 -0.19791 0.10518 -0.20653 0.11667 -0.2138 C 0.12803 -0.22106 0.1422 -0.22696 0.15496 -0.22946 C 0.16773 -0.23195 0.18215 -0.23173 0.19377 -0.229 C 0.20513 -0.22605 0.21432 -0.22038 0.22428 -0.21244 C 0.23385 -0.20449 0.24419 -0.19541 0.25147 -0.18111 C 0.25874 -0.16704 0.26334 -0.1532 0.26793 -0.12755 C 0.27291 -0.10145 0.27495 -0.07444 0.2784 -0.02746 C 0.28185 0.01929 0.28249 0.05039 0.28363 0.08103 C 0.28427 0.10168 0.28657 0.1439 0.28746 0.16046 " pathEditMode="relative" rAng="0" ptsTypes="AAAAAAAAAAAA">
                                      <p:cBhvr>
                                        <p:cTn id="6" dur="2000" fill="hold"/>
                                        <p:tgtEl>
                                          <p:spTgt spid="27"/>
                                        </p:tgtEl>
                                        <p:attrNameLst>
                                          <p:attrName>ppt_x</p:attrName>
                                          <p:attrName>ppt_y</p:attrName>
                                        </p:attrNameLst>
                                      </p:cBhvr>
                                      <p:rCtr x="14373" y="-3518"/>
                                    </p:animMotion>
                                  </p:childTnLst>
                                </p:cTn>
                              </p:par>
                              <p:par>
                                <p:cTn id="7" presetID="0" presetClass="path" presetSubtype="0" accel="50000" decel="50000" fill="hold" grpId="0" nodeType="withEffect">
                                  <p:stCondLst>
                                    <p:cond delay="0"/>
                                  </p:stCondLst>
                                  <p:childTnLst>
                                    <p:animMotion origin="layout" path="M 1.42967E-6 -0.00023 L 0.05591 -0.13618 C 0.07008 -0.16682 0.07531 -0.17181 0.0854 -0.18497 C 0.09535 -0.19791 0.10518 -0.20653 0.11667 -0.2138 C 0.12803 -0.22106 0.1422 -0.22696 0.15496 -0.22946 C 0.16773 -0.23195 0.18215 -0.23173 0.19377 -0.229 C 0.20513 -0.22605 0.21432 -0.22038 0.22428 -0.21244 C 0.23385 -0.20449 0.24419 -0.19541 0.25147 -0.18111 C 0.25874 -0.16704 0.26334 -0.1532 0.26793 -0.12755 C 0.27291 -0.10145 0.27495 -0.07444 0.2784 -0.02746 C 0.28185 0.01929 0.28249 0.05039 0.28363 0.08103 C 0.28427 0.10168 0.28657 0.1439 0.28746 0.16046 " pathEditMode="relative" rAng="0" ptsTypes="AAAAAAAAAAAA">
                                      <p:cBhvr>
                                        <p:cTn id="8" dur="2000" fill="hold"/>
                                        <p:tgtEl>
                                          <p:spTgt spid="26"/>
                                        </p:tgtEl>
                                        <p:attrNameLst>
                                          <p:attrName>ppt_x</p:attrName>
                                          <p:attrName>ppt_y</p:attrName>
                                        </p:attrNameLst>
                                      </p:cBhvr>
                                      <p:rCtr x="14373" y="-3518"/>
                                    </p:animMotion>
                                  </p:childTnLst>
                                </p:cTn>
                              </p:par>
                            </p:childTnLst>
                          </p:cTn>
                        </p:par>
                        <p:par>
                          <p:cTn id="9" fill="hold">
                            <p:stCondLst>
                              <p:cond delay="2000"/>
                            </p:stCondLst>
                            <p:childTnLst>
                              <p:par>
                                <p:cTn id="10" presetID="10" presetClass="entr" presetSubtype="0" fill="hold" nodeType="afterEffect">
                                  <p:stCondLst>
                                    <p:cond delay="3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2800"/>
                            </p:stCondLst>
                            <p:childTnLst>
                              <p:par>
                                <p:cTn id="14" presetID="10" presetClass="entr" presetSubtype="0" fill="hold" nodeType="afterEffect">
                                  <p:stCondLst>
                                    <p:cond delay="3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grpId="1" nodeType="withEffect">
                                  <p:stCondLst>
                                    <p:cond delay="3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22" presetClass="exit" presetSubtype="1" fill="hold" grpId="0" nodeType="withEffect">
                                  <p:stCondLst>
                                    <p:cond delay="300"/>
                                  </p:stCondLst>
                                  <p:childTnLst>
                                    <p:animEffect transition="out" filter="wipe(up)">
                                      <p:cBhvr>
                                        <p:cTn id="21" dur="3000"/>
                                        <p:tgtEl>
                                          <p:spTgt spid="16"/>
                                        </p:tgtEl>
                                      </p:cBhvr>
                                    </p:animEffect>
                                    <p:set>
                                      <p:cBhvr>
                                        <p:cTn id="22" dur="1" fill="hold">
                                          <p:stCondLst>
                                            <p:cond delay="2999"/>
                                          </p:stCondLst>
                                        </p:cTn>
                                        <p:tgtEl>
                                          <p:spTgt spid="16"/>
                                        </p:tgtEl>
                                        <p:attrNameLst>
                                          <p:attrName>style.visibility</p:attrName>
                                        </p:attrNameLst>
                                      </p:cBhvr>
                                      <p:to>
                                        <p:strVal val="hidden"/>
                                      </p:to>
                                    </p:set>
                                  </p:childTnLst>
                                </p:cTn>
                              </p:par>
                              <p:par>
                                <p:cTn id="23" presetID="10" presetClass="entr" presetSubtype="0" fill="hold" grpId="1" nodeType="withEffect">
                                  <p:stCondLst>
                                    <p:cond delay="30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0" presetClass="path" presetSubtype="0" accel="50000" decel="50000" fill="hold" grpId="0" nodeType="withEffect">
                                  <p:stCondLst>
                                    <p:cond delay="300"/>
                                  </p:stCondLst>
                                  <p:childTnLst>
                                    <p:animMotion origin="layout" path="M -1.1616E-6 -3.6768E-7 L -0.01302 0.03336 L -0.00996 0.04017 L 0.00268 0.05197 L 0.00332 0.06082 L 0.00038 0.07557 L -0.00383 0.08919 " pathEditMode="relative" ptsTypes="AAAAAAA">
                                      <p:cBhvr>
                                        <p:cTn id="27" dur="3000" fill="hold"/>
                                        <p:tgtEl>
                                          <p:spTgt spid="17"/>
                                        </p:tgtEl>
                                        <p:attrNameLst>
                                          <p:attrName>ppt_x</p:attrName>
                                          <p:attrName>ppt_y</p:attrName>
                                        </p:attrNameLst>
                                      </p:cBhvr>
                                    </p:animMotion>
                                  </p:childTnLst>
                                </p:cTn>
                              </p:par>
                              <p:par>
                                <p:cTn id="28" presetID="26" presetClass="emph" presetSubtype="0" repeatCount="10000" fill="hold" grpId="2" nodeType="withEffect">
                                  <p:stCondLst>
                                    <p:cond delay="300"/>
                                  </p:stCondLst>
                                  <p:childTnLst>
                                    <p:animEffect transition="out" filter="fade">
                                      <p:cBhvr>
                                        <p:cTn id="29" dur="300" tmFilter="0, 0; .2, .5; .8, .5; 1, 0"/>
                                        <p:tgtEl>
                                          <p:spTgt spid="17"/>
                                        </p:tgtEl>
                                      </p:cBhvr>
                                    </p:animEffect>
                                    <p:animScale>
                                      <p:cBhvr>
                                        <p:cTn id="30" dur="150" autoRev="1" fill="hold"/>
                                        <p:tgtEl>
                                          <p:spTgt spid="17"/>
                                        </p:tgtEl>
                                      </p:cBhvr>
                                      <p:by x="105000" y="105000"/>
                                    </p:animScale>
                                  </p:childTnLst>
                                </p:cTn>
                              </p:par>
                              <p:par>
                                <p:cTn id="31" presetID="27" presetClass="emph" presetSubtype="0" repeatCount="10000" fill="remove" grpId="3" nodeType="withEffect">
                                  <p:stCondLst>
                                    <p:cond delay="300"/>
                                  </p:stCondLst>
                                  <p:childTnLst>
                                    <p:animClr clrSpc="rgb" dir="cw">
                                      <p:cBhvr override="childStyle">
                                        <p:cTn id="32" dur="150" autoRev="1" fill="remove"/>
                                        <p:tgtEl>
                                          <p:spTgt spid="17"/>
                                        </p:tgtEl>
                                        <p:attrNameLst>
                                          <p:attrName>style.color</p:attrName>
                                        </p:attrNameLst>
                                      </p:cBhvr>
                                      <p:to>
                                        <a:srgbClr val="FFFF00"/>
                                      </p:to>
                                    </p:animClr>
                                    <p:animClr clrSpc="rgb" dir="cw">
                                      <p:cBhvr>
                                        <p:cTn id="33" dur="150" autoRev="1" fill="remove"/>
                                        <p:tgtEl>
                                          <p:spTgt spid="17"/>
                                        </p:tgtEl>
                                        <p:attrNameLst>
                                          <p:attrName>fillcolor</p:attrName>
                                        </p:attrNameLst>
                                      </p:cBhvr>
                                      <p:to>
                                        <a:srgbClr val="FFFF00"/>
                                      </p:to>
                                    </p:animClr>
                                    <p:set>
                                      <p:cBhvr>
                                        <p:cTn id="34" dur="150" autoRev="1" fill="remove"/>
                                        <p:tgtEl>
                                          <p:spTgt spid="17"/>
                                        </p:tgtEl>
                                        <p:attrNameLst>
                                          <p:attrName>fill.type</p:attrName>
                                        </p:attrNameLst>
                                      </p:cBhvr>
                                      <p:to>
                                        <p:strVal val="solid"/>
                                      </p:to>
                                    </p:set>
                                    <p:set>
                                      <p:cBhvr>
                                        <p:cTn id="35" dur="150" autoRev="1" fill="remove"/>
                                        <p:tgtEl>
                                          <p:spTgt spid="17"/>
                                        </p:tgtEl>
                                        <p:attrNameLst>
                                          <p:attrName>fill.on</p:attrName>
                                        </p:attrNameLst>
                                      </p:cBhvr>
                                      <p:to>
                                        <p:strVal val="true"/>
                                      </p:to>
                                    </p:set>
                                  </p:childTnLst>
                                </p:cTn>
                              </p:par>
                              <p:par>
                                <p:cTn id="36" presetID="53" presetClass="entr" presetSubtype="16" fill="hold" grpId="0" nodeType="withEffect">
                                  <p:stCondLst>
                                    <p:cond delay="2900"/>
                                  </p:stCondLst>
                                  <p:childTnLst>
                                    <p:set>
                                      <p:cBhvr>
                                        <p:cTn id="37" dur="1" fill="hold">
                                          <p:stCondLst>
                                            <p:cond delay="0"/>
                                          </p:stCondLst>
                                        </p:cTn>
                                        <p:tgtEl>
                                          <p:spTgt spid="3"/>
                                        </p:tgtEl>
                                        <p:attrNameLst>
                                          <p:attrName>style.visibility</p:attrName>
                                        </p:attrNameLst>
                                      </p:cBhvr>
                                      <p:to>
                                        <p:strVal val="visible"/>
                                      </p:to>
                                    </p:set>
                                    <p:anim calcmode="lin" valueType="num">
                                      <p:cBhvr>
                                        <p:cTn id="38" dur="500" fill="hold"/>
                                        <p:tgtEl>
                                          <p:spTgt spid="3"/>
                                        </p:tgtEl>
                                        <p:attrNameLst>
                                          <p:attrName>ppt_w</p:attrName>
                                        </p:attrNameLst>
                                      </p:cBhvr>
                                      <p:tavLst>
                                        <p:tav tm="0">
                                          <p:val>
                                            <p:fltVal val="0"/>
                                          </p:val>
                                        </p:tav>
                                        <p:tav tm="100000">
                                          <p:val>
                                            <p:strVal val="#ppt_w"/>
                                          </p:val>
                                        </p:tav>
                                      </p:tavLst>
                                    </p:anim>
                                    <p:anim calcmode="lin" valueType="num">
                                      <p:cBhvr>
                                        <p:cTn id="39" dur="500" fill="hold"/>
                                        <p:tgtEl>
                                          <p:spTgt spid="3"/>
                                        </p:tgtEl>
                                        <p:attrNameLst>
                                          <p:attrName>ppt_h</p:attrName>
                                        </p:attrNameLst>
                                      </p:cBhvr>
                                      <p:tavLst>
                                        <p:tav tm="0">
                                          <p:val>
                                            <p:fltVal val="0"/>
                                          </p:val>
                                        </p:tav>
                                        <p:tav tm="100000">
                                          <p:val>
                                            <p:strVal val="#ppt_h"/>
                                          </p:val>
                                        </p:tav>
                                      </p:tavLst>
                                    </p:anim>
                                    <p:animEffect transition="in" filter="fade">
                                      <p:cBhvr>
                                        <p:cTn id="40" dur="500"/>
                                        <p:tgtEl>
                                          <p:spTgt spid="3"/>
                                        </p:tgtEl>
                                      </p:cBhvr>
                                    </p:animEffect>
                                  </p:childTnLst>
                                </p:cTn>
                              </p:par>
                              <p:par>
                                <p:cTn id="41" presetID="53" presetClass="entr" presetSubtype="16" fill="hold" grpId="0" nodeType="withEffect">
                                  <p:stCondLst>
                                    <p:cond delay="3200"/>
                                  </p:stCondLst>
                                  <p:childTnLst>
                                    <p:set>
                                      <p:cBhvr>
                                        <p:cTn id="42" dur="1" fill="hold">
                                          <p:stCondLst>
                                            <p:cond delay="0"/>
                                          </p:stCondLst>
                                        </p:cTn>
                                        <p:tgtEl>
                                          <p:spTgt spid="5"/>
                                        </p:tgtEl>
                                        <p:attrNameLst>
                                          <p:attrName>style.visibility</p:attrName>
                                        </p:attrNameLst>
                                      </p:cBhvr>
                                      <p:to>
                                        <p:strVal val="visible"/>
                                      </p:to>
                                    </p:set>
                                    <p:anim calcmode="lin" valueType="num">
                                      <p:cBhvr>
                                        <p:cTn id="43" dur="500" fill="hold"/>
                                        <p:tgtEl>
                                          <p:spTgt spid="5"/>
                                        </p:tgtEl>
                                        <p:attrNameLst>
                                          <p:attrName>ppt_w</p:attrName>
                                        </p:attrNameLst>
                                      </p:cBhvr>
                                      <p:tavLst>
                                        <p:tav tm="0">
                                          <p:val>
                                            <p:fltVal val="0"/>
                                          </p:val>
                                        </p:tav>
                                        <p:tav tm="100000">
                                          <p:val>
                                            <p:strVal val="#ppt_w"/>
                                          </p:val>
                                        </p:tav>
                                      </p:tavLst>
                                    </p:anim>
                                    <p:anim calcmode="lin" valueType="num">
                                      <p:cBhvr>
                                        <p:cTn id="44" dur="500" fill="hold"/>
                                        <p:tgtEl>
                                          <p:spTgt spid="5"/>
                                        </p:tgtEl>
                                        <p:attrNameLst>
                                          <p:attrName>ppt_h</p:attrName>
                                        </p:attrNameLst>
                                      </p:cBhvr>
                                      <p:tavLst>
                                        <p:tav tm="0">
                                          <p:val>
                                            <p:fltVal val="0"/>
                                          </p:val>
                                        </p:tav>
                                        <p:tav tm="100000">
                                          <p:val>
                                            <p:strVal val="#ppt_h"/>
                                          </p:val>
                                        </p:tav>
                                      </p:tavLst>
                                    </p:anim>
                                    <p:animEffect transition="in" filter="fade">
                                      <p:cBhvr>
                                        <p:cTn id="45" dur="500"/>
                                        <p:tgtEl>
                                          <p:spTgt spid="5"/>
                                        </p:tgtEl>
                                      </p:cBhvr>
                                    </p:animEffect>
                                  </p:childTnLst>
                                </p:cTn>
                              </p:par>
                              <p:par>
                                <p:cTn id="46" presetID="53" presetClass="entr" presetSubtype="16" fill="hold" grpId="0" nodeType="withEffect">
                                  <p:stCondLst>
                                    <p:cond delay="3500"/>
                                  </p:stCondLst>
                                  <p:childTnLst>
                                    <p:set>
                                      <p:cBhvr>
                                        <p:cTn id="47" dur="1" fill="hold">
                                          <p:stCondLst>
                                            <p:cond delay="0"/>
                                          </p:stCondLst>
                                        </p:cTn>
                                        <p:tgtEl>
                                          <p:spTgt spid="6"/>
                                        </p:tgtEl>
                                        <p:attrNameLst>
                                          <p:attrName>style.visibility</p:attrName>
                                        </p:attrNameLst>
                                      </p:cBhvr>
                                      <p:to>
                                        <p:strVal val="visible"/>
                                      </p:to>
                                    </p:set>
                                    <p:anim calcmode="lin" valueType="num">
                                      <p:cBhvr>
                                        <p:cTn id="48" dur="500" fill="hold"/>
                                        <p:tgtEl>
                                          <p:spTgt spid="6"/>
                                        </p:tgtEl>
                                        <p:attrNameLst>
                                          <p:attrName>ppt_w</p:attrName>
                                        </p:attrNameLst>
                                      </p:cBhvr>
                                      <p:tavLst>
                                        <p:tav tm="0">
                                          <p:val>
                                            <p:fltVal val="0"/>
                                          </p:val>
                                        </p:tav>
                                        <p:tav tm="100000">
                                          <p:val>
                                            <p:strVal val="#ppt_w"/>
                                          </p:val>
                                        </p:tav>
                                      </p:tavLst>
                                    </p:anim>
                                    <p:anim calcmode="lin" valueType="num">
                                      <p:cBhvr>
                                        <p:cTn id="49" dur="500" fill="hold"/>
                                        <p:tgtEl>
                                          <p:spTgt spid="6"/>
                                        </p:tgtEl>
                                        <p:attrNameLst>
                                          <p:attrName>ppt_h</p:attrName>
                                        </p:attrNameLst>
                                      </p:cBhvr>
                                      <p:tavLst>
                                        <p:tav tm="0">
                                          <p:val>
                                            <p:fltVal val="0"/>
                                          </p:val>
                                        </p:tav>
                                        <p:tav tm="100000">
                                          <p:val>
                                            <p:strVal val="#ppt_h"/>
                                          </p:val>
                                        </p:tav>
                                      </p:tavLst>
                                    </p:anim>
                                    <p:animEffect transition="in" filter="fade">
                                      <p:cBhvr>
                                        <p:cTn id="5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6" grpId="0" animBg="1"/>
      <p:bldP spid="16" grpId="1" animBg="1"/>
      <p:bldP spid="17" grpId="0" animBg="1"/>
      <p:bldP spid="17" grpId="1" animBg="1"/>
      <p:bldP spid="17" grpId="2" animBg="1"/>
      <p:bldP spid="17" grpId="3" animBg="1"/>
      <p:bldP spid="3" grpId="0" animBg="1"/>
      <p:bldP spid="5" grpId="0" animBg="1"/>
      <p:bldP spid="6" grpId="0" animBg="1"/>
      <p:bldP spid="2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Resolving issues without </a:t>
            </a:r>
            <a:r>
              <a:rPr lang="en-US" dirty="0"/>
              <a:t>DevOps</a:t>
            </a:r>
          </a:p>
        </p:txBody>
      </p:sp>
      <p:grpSp>
        <p:nvGrpSpPr>
          <p:cNvPr id="12" name="Group 11"/>
          <p:cNvGrpSpPr/>
          <p:nvPr/>
        </p:nvGrpSpPr>
        <p:grpSpPr>
          <a:xfrm>
            <a:off x="6242290" y="1777833"/>
            <a:ext cx="4866644" cy="4224081"/>
            <a:chOff x="6242290" y="1777833"/>
            <a:chExt cx="4866644" cy="4224081"/>
          </a:xfrm>
        </p:grpSpPr>
        <p:pic>
          <p:nvPicPr>
            <p:cNvPr id="4" name="Picture 3"/>
            <p:cNvPicPr>
              <a:picLocks noChangeAspect="1"/>
            </p:cNvPicPr>
            <p:nvPr/>
          </p:nvPicPr>
          <p:blipFill>
            <a:blip r:embed="rId3"/>
            <a:stretch>
              <a:fillRect/>
            </a:stretch>
          </p:blipFill>
          <p:spPr>
            <a:xfrm>
              <a:off x="6242290" y="1777833"/>
              <a:ext cx="4866644" cy="3261596"/>
            </a:xfrm>
            <a:prstGeom prst="rect">
              <a:avLst/>
            </a:prstGeom>
          </p:spPr>
        </p:pic>
        <p:sp>
          <p:nvSpPr>
            <p:cNvPr id="5" name="TextBox 4"/>
            <p:cNvSpPr txBox="1"/>
            <p:nvPr/>
          </p:nvSpPr>
          <p:spPr>
            <a:xfrm>
              <a:off x="7329321" y="5152451"/>
              <a:ext cx="3176348" cy="849463"/>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000">
                  <a:gradFill>
                    <a:gsLst>
                      <a:gs pos="2917">
                        <a:schemeClr val="tx1"/>
                      </a:gs>
                      <a:gs pos="30000">
                        <a:schemeClr val="tx1"/>
                      </a:gs>
                    </a:gsLst>
                    <a:lin ang="5400000" scaled="0"/>
                  </a:gradFill>
                </a:defRPr>
              </a:lvl1pPr>
            </a:lstStyle>
            <a:p>
              <a:r>
                <a:rPr lang="en-US" dirty="0">
                  <a:gradFill>
                    <a:gsLst>
                      <a:gs pos="2917">
                        <a:srgbClr val="FFFFFF"/>
                      </a:gs>
                      <a:gs pos="30000">
                        <a:srgbClr val="FFFFFF"/>
                      </a:gs>
                    </a:gsLst>
                    <a:lin ang="5400000" scaled="0"/>
                  </a:gradFill>
                </a:rPr>
                <a:t>Operations gets notified </a:t>
              </a:r>
              <a:br>
                <a:rPr lang="en-US" dirty="0">
                  <a:gradFill>
                    <a:gsLst>
                      <a:gs pos="2917">
                        <a:srgbClr val="FFFFFF"/>
                      </a:gs>
                      <a:gs pos="30000">
                        <a:srgbClr val="FFFFFF"/>
                      </a:gs>
                    </a:gsLst>
                    <a:lin ang="5400000" scaled="0"/>
                  </a:gradFill>
                </a:rPr>
              </a:br>
              <a:r>
                <a:rPr lang="en-US" dirty="0">
                  <a:gradFill>
                    <a:gsLst>
                      <a:gs pos="2917">
                        <a:srgbClr val="FFFFFF"/>
                      </a:gs>
                      <a:gs pos="30000">
                        <a:srgbClr val="FFFFFF"/>
                      </a:gs>
                    </a:gsLst>
                    <a:lin ang="5400000" scaled="0"/>
                  </a:gradFill>
                </a:rPr>
                <a:t>of application problem.</a:t>
              </a:r>
            </a:p>
          </p:txBody>
        </p:sp>
      </p:grpSp>
      <p:grpSp>
        <p:nvGrpSpPr>
          <p:cNvPr id="11" name="Group 10"/>
          <p:cNvGrpSpPr/>
          <p:nvPr/>
        </p:nvGrpSpPr>
        <p:grpSpPr>
          <a:xfrm>
            <a:off x="668817" y="1770363"/>
            <a:ext cx="4901348" cy="4194618"/>
            <a:chOff x="668817" y="1770363"/>
            <a:chExt cx="4901348" cy="4194618"/>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817" y="1770363"/>
              <a:ext cx="4901348" cy="3264678"/>
            </a:xfrm>
            <a:prstGeom prst="rect">
              <a:avLst/>
            </a:prstGeom>
          </p:spPr>
        </p:pic>
        <p:sp>
          <p:nvSpPr>
            <p:cNvPr id="8" name="TextBox 7"/>
            <p:cNvSpPr txBox="1"/>
            <p:nvPr/>
          </p:nvSpPr>
          <p:spPr>
            <a:xfrm>
              <a:off x="1565344" y="5115518"/>
              <a:ext cx="3111602" cy="849463"/>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rgbClr val="FFFFFF"/>
                      </a:gs>
                      <a:gs pos="30000">
                        <a:srgbClr val="FFFFFF"/>
                      </a:gs>
                    </a:gsLst>
                    <a:lin ang="5400000" scaled="0"/>
                  </a:gradFill>
                </a:rPr>
                <a:t>Customer finds problem </a:t>
              </a:r>
              <a:br>
                <a:rPr lang="en-US" sz="2000" dirty="0">
                  <a:gradFill>
                    <a:gsLst>
                      <a:gs pos="2917">
                        <a:srgbClr val="FFFFFF"/>
                      </a:gs>
                      <a:gs pos="30000">
                        <a:srgbClr val="FFFFFF"/>
                      </a:gs>
                    </a:gsLst>
                    <a:lin ang="5400000" scaled="0"/>
                  </a:gradFill>
                </a:rPr>
              </a:br>
              <a:r>
                <a:rPr lang="en-US" sz="2000" dirty="0">
                  <a:gradFill>
                    <a:gsLst>
                      <a:gs pos="2917">
                        <a:srgbClr val="FFFFFF"/>
                      </a:gs>
                      <a:gs pos="30000">
                        <a:srgbClr val="FFFFFF"/>
                      </a:gs>
                    </a:gsLst>
                    <a:lin ang="5400000" scaled="0"/>
                  </a:gradFill>
                </a:rPr>
                <a:t>with your application.</a:t>
              </a:r>
            </a:p>
          </p:txBody>
        </p:sp>
      </p:grpSp>
      <p:grpSp>
        <p:nvGrpSpPr>
          <p:cNvPr id="22" name="Group 21"/>
          <p:cNvGrpSpPr/>
          <p:nvPr/>
        </p:nvGrpSpPr>
        <p:grpSpPr>
          <a:xfrm>
            <a:off x="-1" y="0"/>
            <a:ext cx="12483783" cy="6994526"/>
            <a:chOff x="-1" y="0"/>
            <a:chExt cx="12483783" cy="6994526"/>
          </a:xfrm>
        </p:grpSpPr>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t="8404" b="2942"/>
            <a:stretch/>
          </p:blipFill>
          <p:spPr>
            <a:xfrm>
              <a:off x="-1" y="0"/>
              <a:ext cx="12483783" cy="6994526"/>
            </a:xfrm>
            <a:prstGeom prst="rect">
              <a:avLst/>
            </a:prstGeom>
          </p:spPr>
        </p:pic>
        <p:sp>
          <p:nvSpPr>
            <p:cNvPr id="13" name="Rectangle 12"/>
            <p:cNvSpPr/>
            <p:nvPr/>
          </p:nvSpPr>
          <p:spPr bwMode="auto">
            <a:xfrm>
              <a:off x="-1" y="1"/>
              <a:ext cx="12436475" cy="5498031"/>
            </a:xfrm>
            <a:prstGeom prst="rect">
              <a:avLst/>
            </a:prstGeom>
            <a:gradFill>
              <a:gsLst>
                <a:gs pos="0">
                  <a:schemeClr val="bg1">
                    <a:alpha val="60000"/>
                  </a:schemeClr>
                </a:gs>
                <a:gs pos="100000">
                  <a:schemeClr val="bg1">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000000"/>
                    </a:gs>
                    <a:gs pos="100000">
                      <a:srgbClr val="000000">
                        <a:alpha val="0"/>
                      </a:srgbClr>
                    </a:gs>
                  </a:gsLst>
                  <a:lin ang="5400000" scaled="0"/>
                </a:gradFill>
                <a:ea typeface="Segoe UI" pitchFamily="34" charset="0"/>
                <a:cs typeface="Segoe UI" pitchFamily="34" charset="0"/>
              </a:endParaRPr>
            </a:p>
          </p:txBody>
        </p:sp>
        <p:sp>
          <p:nvSpPr>
            <p:cNvPr id="17" name="Rectangle 16"/>
            <p:cNvSpPr/>
            <p:nvPr/>
          </p:nvSpPr>
          <p:spPr bwMode="auto">
            <a:xfrm>
              <a:off x="-1" y="6054253"/>
              <a:ext cx="1969765" cy="677371"/>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DEV</a:t>
              </a:r>
            </a:p>
          </p:txBody>
        </p:sp>
        <p:sp>
          <p:nvSpPr>
            <p:cNvPr id="18" name="Rectangle 17"/>
            <p:cNvSpPr/>
            <p:nvPr/>
          </p:nvSpPr>
          <p:spPr bwMode="auto">
            <a:xfrm>
              <a:off x="10538717" y="6055866"/>
              <a:ext cx="1897758" cy="677371"/>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OPS</a:t>
              </a:r>
            </a:p>
          </p:txBody>
        </p:sp>
      </p:grpSp>
      <p:grpSp>
        <p:nvGrpSpPr>
          <p:cNvPr id="14" name="Group 5"/>
          <p:cNvGrpSpPr/>
          <p:nvPr/>
        </p:nvGrpSpPr>
        <p:grpSpPr>
          <a:xfrm>
            <a:off x="1614701" y="335961"/>
            <a:ext cx="4391853" cy="2790129"/>
            <a:chOff x="4515019" y="919831"/>
            <a:chExt cx="3744416" cy="2790129"/>
          </a:xfrm>
        </p:grpSpPr>
        <p:sp>
          <p:nvSpPr>
            <p:cNvPr id="15" name="Rectangle 8"/>
            <p:cNvSpPr/>
            <p:nvPr/>
          </p:nvSpPr>
          <p:spPr bwMode="auto">
            <a:xfrm>
              <a:off x="4515019" y="919831"/>
              <a:ext cx="3744416" cy="209594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There is no problem with my code, you’re either deploying wrong or there is a problem with your infrastructure.</a:t>
              </a:r>
            </a:p>
          </p:txBody>
        </p:sp>
        <p:sp>
          <p:nvSpPr>
            <p:cNvPr id="16" name="Right Triangle 9"/>
            <p:cNvSpPr/>
            <p:nvPr/>
          </p:nvSpPr>
          <p:spPr bwMode="auto">
            <a:xfrm rot="10800000" flipH="1">
              <a:off x="6853822" y="3012209"/>
              <a:ext cx="501352" cy="697751"/>
            </a:xfrm>
            <a:prstGeom prst="rtTriangle">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 name="Group 18"/>
          <p:cNvGrpSpPr/>
          <p:nvPr/>
        </p:nvGrpSpPr>
        <p:grpSpPr>
          <a:xfrm>
            <a:off x="5251339" y="3281897"/>
            <a:ext cx="4391853" cy="1870554"/>
            <a:chOff x="4515019" y="235474"/>
            <a:chExt cx="3744416" cy="1870554"/>
          </a:xfrm>
        </p:grpSpPr>
        <p:sp>
          <p:nvSpPr>
            <p:cNvPr id="20" name="Rectangle 19"/>
            <p:cNvSpPr/>
            <p:nvPr/>
          </p:nvSpPr>
          <p:spPr bwMode="auto">
            <a:xfrm>
              <a:off x="4515019" y="919831"/>
              <a:ext cx="3744416" cy="118619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80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Infrastructure looks good, must be a code problem. </a:t>
              </a:r>
            </a:p>
          </p:txBody>
        </p:sp>
        <p:sp>
          <p:nvSpPr>
            <p:cNvPr id="21" name="Right Triangle 20"/>
            <p:cNvSpPr/>
            <p:nvPr/>
          </p:nvSpPr>
          <p:spPr bwMode="auto">
            <a:xfrm flipH="1">
              <a:off x="7434493" y="235474"/>
              <a:ext cx="593105" cy="697751"/>
            </a:xfrm>
            <a:prstGeom prst="rtTriangle">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423632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53" presetClass="entr" presetSubtype="16" fill="hold" nodeType="withEffect">
                                  <p:stCondLst>
                                    <p:cond delay="0"/>
                                  </p:stCondLst>
                                  <p:childTnLst>
                                    <p:set>
                                      <p:cBhvr>
                                        <p:cTn id="19" dur="1" fill="hold">
                                          <p:stCondLst>
                                            <p:cond delay="0"/>
                                          </p:stCondLst>
                                        </p:cTn>
                                        <p:tgtEl>
                                          <p:spTgt spid="22"/>
                                        </p:tgtEl>
                                        <p:attrNameLst>
                                          <p:attrName>style.visibility</p:attrName>
                                        </p:attrNameLst>
                                      </p:cBhvr>
                                      <p:to>
                                        <p:strVal val="visible"/>
                                      </p:to>
                                    </p:set>
                                    <p:anim calcmode="lin" valueType="num">
                                      <p:cBhvr>
                                        <p:cTn id="20" dur="500" fill="hold"/>
                                        <p:tgtEl>
                                          <p:spTgt spid="22"/>
                                        </p:tgtEl>
                                        <p:attrNameLst>
                                          <p:attrName>ppt_w</p:attrName>
                                        </p:attrNameLst>
                                      </p:cBhvr>
                                      <p:tavLst>
                                        <p:tav tm="0">
                                          <p:val>
                                            <p:fltVal val="0"/>
                                          </p:val>
                                        </p:tav>
                                        <p:tav tm="100000">
                                          <p:val>
                                            <p:strVal val="#ppt_w"/>
                                          </p:val>
                                        </p:tav>
                                      </p:tavLst>
                                    </p:anim>
                                    <p:anim calcmode="lin" valueType="num">
                                      <p:cBhvr>
                                        <p:cTn id="21" dur="500" fill="hold"/>
                                        <p:tgtEl>
                                          <p:spTgt spid="22"/>
                                        </p:tgtEl>
                                        <p:attrNameLst>
                                          <p:attrName>ppt_h</p:attrName>
                                        </p:attrNameLst>
                                      </p:cBhvr>
                                      <p:tavLst>
                                        <p:tav tm="0">
                                          <p:val>
                                            <p:fltVal val="0"/>
                                          </p:val>
                                        </p:tav>
                                        <p:tav tm="100000">
                                          <p:val>
                                            <p:strVal val="#ppt_h"/>
                                          </p:val>
                                        </p:tav>
                                      </p:tavLst>
                                    </p:anim>
                                    <p:animEffect transition="in" filter="fade">
                                      <p:cBhvr>
                                        <p:cTn id="22" dur="500"/>
                                        <p:tgtEl>
                                          <p:spTgt spid="22"/>
                                        </p:tgtEl>
                                      </p:cBhvr>
                                    </p:animEffect>
                                  </p:childTnLst>
                                </p:cTn>
                              </p:par>
                            </p:childTnLst>
                          </p:cTn>
                        </p:par>
                        <p:par>
                          <p:cTn id="23" fill="hold">
                            <p:stCondLst>
                              <p:cond delay="500"/>
                            </p:stCondLst>
                            <p:childTnLst>
                              <p:par>
                                <p:cTn id="24" presetID="10" presetClass="entr" presetSubtype="0" fill="hold" nodeType="afterEffect">
                                  <p:stCondLst>
                                    <p:cond delay="120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346" r="56862" b="13467"/>
          <a:stretch/>
        </p:blipFill>
        <p:spPr>
          <a:xfrm>
            <a:off x="3934" y="0"/>
            <a:ext cx="5371558" cy="6994526"/>
          </a:xfrm>
          <a:prstGeom prst="rect">
            <a:avLst/>
          </a:prstGeom>
        </p:spPr>
      </p:pic>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l="43138" t="2346" r="-1" b="13467"/>
          <a:stretch/>
        </p:blipFill>
        <p:spPr>
          <a:xfrm>
            <a:off x="5375492" y="0"/>
            <a:ext cx="7080534" cy="6994526"/>
          </a:xfrm>
          <a:prstGeom prst="rect">
            <a:avLst/>
          </a:prstGeom>
        </p:spPr>
      </p:pic>
      <p:sp>
        <p:nvSpPr>
          <p:cNvPr id="2" name="Rectangle 1"/>
          <p:cNvSpPr/>
          <p:nvPr/>
        </p:nvSpPr>
        <p:spPr bwMode="auto">
          <a:xfrm>
            <a:off x="0" y="0"/>
            <a:ext cx="12436475" cy="2125663"/>
          </a:xfrm>
          <a:prstGeom prst="rect">
            <a:avLst/>
          </a:prstGeom>
          <a:gradFill>
            <a:gsLst>
              <a:gs pos="0">
                <a:schemeClr val="bg1"/>
              </a:gs>
              <a:gs pos="28000">
                <a:schemeClr val="bg1"/>
              </a:gs>
              <a:gs pos="100000">
                <a:schemeClr val="bg1">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1"/>
          <p:cNvSpPr>
            <a:spLocks noGrp="1"/>
          </p:cNvSpPr>
          <p:nvPr>
            <p:ph type="title"/>
          </p:nvPr>
        </p:nvSpPr>
        <p:spPr/>
        <p:txBody>
          <a:bodyPr/>
          <a:lstStyle/>
          <a:p>
            <a:r>
              <a:rPr lang="en-US" dirty="0"/>
              <a:t>Conflicts across Dev, Ops, </a:t>
            </a:r>
            <a:r>
              <a:rPr lang="en-US" i="1" dirty="0"/>
              <a:t>and </a:t>
            </a:r>
            <a:r>
              <a:rPr lang="en-US" dirty="0"/>
              <a:t>Business</a:t>
            </a:r>
          </a:p>
        </p:txBody>
      </p:sp>
      <p:grpSp>
        <p:nvGrpSpPr>
          <p:cNvPr id="17" name="Group 16"/>
          <p:cNvGrpSpPr/>
          <p:nvPr/>
        </p:nvGrpSpPr>
        <p:grpSpPr>
          <a:xfrm>
            <a:off x="180165" y="3539363"/>
            <a:ext cx="2837674" cy="2393424"/>
            <a:chOff x="441553" y="4071130"/>
            <a:chExt cx="2837674" cy="2393424"/>
          </a:xfrm>
          <a:solidFill>
            <a:schemeClr val="accent1">
              <a:alpha val="80000"/>
            </a:schemeClr>
          </a:solidFill>
        </p:grpSpPr>
        <p:sp>
          <p:nvSpPr>
            <p:cNvPr id="14" name="Rectangle 13"/>
            <p:cNvSpPr/>
            <p:nvPr/>
          </p:nvSpPr>
          <p:spPr bwMode="auto">
            <a:xfrm>
              <a:off x="441553" y="4800705"/>
              <a:ext cx="2837674" cy="166384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dirty="0">
                  <a:gradFill>
                    <a:gsLst>
                      <a:gs pos="2917">
                        <a:srgbClr val="FFFFFF"/>
                      </a:gs>
                      <a:gs pos="30000">
                        <a:srgbClr val="FFFFFF"/>
                      </a:gs>
                    </a:gsLst>
                    <a:lin ang="5400000" scaled="0"/>
                  </a:gradFill>
                  <a:cs typeface="Segoe UI" panose="020B0502040204020203" pitchFamily="34" charset="0"/>
                </a:rPr>
                <a:t>You’re causing me outages with all your frequent updates to production… behind my back!</a:t>
              </a:r>
            </a:p>
          </p:txBody>
        </p:sp>
        <p:sp>
          <p:nvSpPr>
            <p:cNvPr id="15" name="Right Triangle 14"/>
            <p:cNvSpPr/>
            <p:nvPr/>
          </p:nvSpPr>
          <p:spPr bwMode="auto">
            <a:xfrm rot="10800000" flipV="1">
              <a:off x="454897" y="4071130"/>
              <a:ext cx="773697" cy="729575"/>
            </a:xfrm>
            <a:prstGeom prst="rtTriangle">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 name="TextBox 18"/>
          <p:cNvSpPr txBox="1"/>
          <p:nvPr/>
        </p:nvSpPr>
        <p:spPr>
          <a:xfrm>
            <a:off x="5647763" y="5196907"/>
            <a:ext cx="1933616" cy="586355"/>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BUSINESS</a:t>
            </a:r>
          </a:p>
        </p:txBody>
      </p:sp>
      <p:grpSp>
        <p:nvGrpSpPr>
          <p:cNvPr id="20" name="Group 19"/>
          <p:cNvGrpSpPr/>
          <p:nvPr/>
        </p:nvGrpSpPr>
        <p:grpSpPr>
          <a:xfrm>
            <a:off x="9141601" y="3954463"/>
            <a:ext cx="2837674" cy="2063080"/>
            <a:chOff x="441553" y="4071130"/>
            <a:chExt cx="2837674" cy="2063080"/>
          </a:xfrm>
        </p:grpSpPr>
        <p:sp>
          <p:nvSpPr>
            <p:cNvPr id="21" name="Rectangle 20"/>
            <p:cNvSpPr/>
            <p:nvPr/>
          </p:nvSpPr>
          <p:spPr bwMode="auto">
            <a:xfrm>
              <a:off x="441553" y="4800706"/>
              <a:ext cx="2837674" cy="1333504"/>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600" dirty="0">
                  <a:gradFill>
                    <a:gsLst>
                      <a:gs pos="2917">
                        <a:srgbClr val="FFFFFF"/>
                      </a:gs>
                      <a:gs pos="30000">
                        <a:srgbClr val="FFFFFF"/>
                      </a:gs>
                    </a:gsLst>
                    <a:lin ang="5400000" scaled="0"/>
                  </a:gradFill>
                  <a:cs typeface="Segoe UI" panose="020B0502040204020203" pitchFamily="34" charset="0"/>
                </a:rPr>
                <a:t>I’m just trying to crank out the code quickly to keep the boss happy. You’re </a:t>
              </a:r>
              <a:br>
                <a:rPr lang="en-US" sz="1600" dirty="0">
                  <a:gradFill>
                    <a:gsLst>
                      <a:gs pos="2917">
                        <a:srgbClr val="FFFFFF"/>
                      </a:gs>
                      <a:gs pos="30000">
                        <a:srgbClr val="FFFFFF"/>
                      </a:gs>
                    </a:gsLst>
                    <a:lin ang="5400000" scaled="0"/>
                  </a:gradFill>
                  <a:cs typeface="Segoe UI" panose="020B0502040204020203" pitchFamily="34" charset="0"/>
                </a:rPr>
              </a:br>
              <a:r>
                <a:rPr lang="en-US" sz="1600" dirty="0">
                  <a:gradFill>
                    <a:gsLst>
                      <a:gs pos="2917">
                        <a:srgbClr val="FFFFFF"/>
                      </a:gs>
                      <a:gs pos="30000">
                        <a:srgbClr val="FFFFFF"/>
                      </a:gs>
                    </a:gsLst>
                    <a:lin ang="5400000" scaled="0"/>
                  </a:gradFill>
                  <a:cs typeface="Segoe UI" panose="020B0502040204020203" pitchFamily="34" charset="0"/>
                </a:rPr>
                <a:t>only slowing me down!</a:t>
              </a:r>
            </a:p>
          </p:txBody>
        </p:sp>
        <p:sp>
          <p:nvSpPr>
            <p:cNvPr id="22" name="Right Triangle 21"/>
            <p:cNvSpPr/>
            <p:nvPr/>
          </p:nvSpPr>
          <p:spPr bwMode="auto">
            <a:xfrm rot="10800000" flipH="1" flipV="1">
              <a:off x="2466283" y="4071130"/>
              <a:ext cx="776468" cy="729575"/>
            </a:xfrm>
            <a:prstGeom prst="rtTriangle">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4" name="Rectangle 23"/>
          <p:cNvSpPr/>
          <p:nvPr/>
        </p:nvSpPr>
        <p:spPr bwMode="auto">
          <a:xfrm>
            <a:off x="6794301" y="1482795"/>
            <a:ext cx="2342046" cy="1372444"/>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a:gradFill>
                  <a:gsLst>
                    <a:gs pos="2917">
                      <a:srgbClr val="FFFFFF"/>
                    </a:gs>
                    <a:gs pos="30000">
                      <a:srgbClr val="FFFFFF"/>
                    </a:gs>
                  </a:gsLst>
                  <a:lin ang="5400000" scaled="0"/>
                </a:gradFill>
                <a:cs typeface="Segoe UI" panose="020B0502040204020203" pitchFamily="34" charset="0"/>
              </a:rPr>
              <a:t>Dev: “</a:t>
            </a:r>
            <a:r>
              <a:rPr lang="en-US" sz="2000" dirty="0">
                <a:gradFill>
                  <a:gsLst>
                    <a:gs pos="2917">
                      <a:srgbClr val="FFFFFF"/>
                    </a:gs>
                    <a:gs pos="30000">
                      <a:srgbClr val="FFFFFF"/>
                    </a:gs>
                  </a:gsLst>
                  <a:lin ang="5400000" scaled="0"/>
                </a:gradFill>
                <a:cs typeface="Segoe UI" panose="020B0502040204020203" pitchFamily="34" charset="0"/>
              </a:rPr>
              <a:t>I need 5 more features on the application by next week.”</a:t>
            </a:r>
          </a:p>
        </p:txBody>
      </p:sp>
      <p:sp>
        <p:nvSpPr>
          <p:cNvPr id="25" name="Right Triangle 24"/>
          <p:cNvSpPr/>
          <p:nvPr/>
        </p:nvSpPr>
        <p:spPr bwMode="auto">
          <a:xfrm flipV="1">
            <a:off x="7370365" y="2855239"/>
            <a:ext cx="542075" cy="581134"/>
          </a:xfrm>
          <a:prstGeom prst="rtTriangle">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3847562" y="1438361"/>
            <a:ext cx="2272859" cy="1341822"/>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a:gradFill>
                  <a:gsLst>
                    <a:gs pos="2917">
                      <a:srgbClr val="FFFFFF"/>
                    </a:gs>
                    <a:gs pos="30000">
                      <a:srgbClr val="FFFFFF"/>
                    </a:gs>
                  </a:gsLst>
                  <a:lin ang="5400000" scaled="0"/>
                </a:gradFill>
                <a:cs typeface="Segoe UI" panose="020B0502040204020203" pitchFamily="34" charset="0"/>
              </a:rPr>
              <a:t>Ops: “</a:t>
            </a:r>
            <a:r>
              <a:rPr lang="en-US" sz="2000" dirty="0">
                <a:gradFill>
                  <a:gsLst>
                    <a:gs pos="2917">
                      <a:srgbClr val="FFFFFF"/>
                    </a:gs>
                    <a:gs pos="30000">
                      <a:srgbClr val="FFFFFF"/>
                    </a:gs>
                  </a:gsLst>
                  <a:lin ang="5400000" scaled="0"/>
                </a:gradFill>
                <a:cs typeface="Segoe UI" panose="020B0502040204020203" pitchFamily="34" charset="0"/>
              </a:rPr>
              <a:t>You’re losing us money with all these outages!”</a:t>
            </a:r>
          </a:p>
        </p:txBody>
      </p:sp>
      <p:sp>
        <p:nvSpPr>
          <p:cNvPr id="27" name="Right Triangle 26"/>
          <p:cNvSpPr/>
          <p:nvPr/>
        </p:nvSpPr>
        <p:spPr bwMode="auto">
          <a:xfrm flipH="1" flipV="1">
            <a:off x="5033133" y="2780183"/>
            <a:ext cx="614630" cy="531599"/>
          </a:xfrm>
          <a:prstGeom prst="rtTriangle">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10466710" y="6203336"/>
            <a:ext cx="1969765" cy="677371"/>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DEV</a:t>
            </a:r>
          </a:p>
        </p:txBody>
      </p:sp>
      <p:sp>
        <p:nvSpPr>
          <p:cNvPr id="29" name="Rectangle 28"/>
          <p:cNvSpPr/>
          <p:nvPr/>
        </p:nvSpPr>
        <p:spPr bwMode="auto">
          <a:xfrm>
            <a:off x="-3399" y="6203335"/>
            <a:ext cx="1897758" cy="677371"/>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OPS</a:t>
            </a:r>
          </a:p>
        </p:txBody>
      </p:sp>
    </p:spTree>
    <p:extLst>
      <p:ext uri="{BB962C8B-B14F-4D97-AF65-F5344CB8AC3E}">
        <p14:creationId xmlns:p14="http://schemas.microsoft.com/office/powerpoint/2010/main" val="24109801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par>
                          <p:cTn id="20" fill="hold">
                            <p:stCondLst>
                              <p:cond delay="1000"/>
                            </p:stCondLst>
                            <p:childTnLst>
                              <p:par>
                                <p:cTn id="21" presetID="2" presetClass="entr" presetSubtype="8" decel="10000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0-#ppt_w/2"/>
                                          </p:val>
                                        </p:tav>
                                        <p:tav tm="100000">
                                          <p:val>
                                            <p:strVal val="#ppt_x"/>
                                          </p:val>
                                        </p:tav>
                                      </p:tavLst>
                                    </p:anim>
                                    <p:anim calcmode="lin" valueType="num">
                                      <p:cBhvr additive="base">
                                        <p:cTn id="24" dur="500" fill="hold"/>
                                        <p:tgtEl>
                                          <p:spTgt spid="4"/>
                                        </p:tgtEl>
                                        <p:attrNameLst>
                                          <p:attrName>ppt_y</p:attrName>
                                        </p:attrNameLst>
                                      </p:cBhvr>
                                      <p:tavLst>
                                        <p:tav tm="0">
                                          <p:val>
                                            <p:strVal val="#ppt_y"/>
                                          </p:val>
                                        </p:tav>
                                        <p:tav tm="100000">
                                          <p:val>
                                            <p:strVal val="#ppt_y"/>
                                          </p:val>
                                        </p:tav>
                                      </p:tavLst>
                                    </p:anim>
                                  </p:childTnLst>
                                </p:cTn>
                              </p:par>
                            </p:childTnLst>
                          </p:cTn>
                        </p:par>
                        <p:par>
                          <p:cTn id="25" fill="hold">
                            <p:stCondLst>
                              <p:cond delay="1500"/>
                            </p:stCondLst>
                            <p:childTnLst>
                              <p:par>
                                <p:cTn id="26" presetID="2" presetClass="entr" presetSubtype="8" decel="100000" fill="hold" grpId="0" nodeType="after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additive="base">
                                        <p:cTn id="28" dur="500" fill="hold"/>
                                        <p:tgtEl>
                                          <p:spTgt spid="29"/>
                                        </p:tgtEl>
                                        <p:attrNameLst>
                                          <p:attrName>ppt_x</p:attrName>
                                        </p:attrNameLst>
                                      </p:cBhvr>
                                      <p:tavLst>
                                        <p:tav tm="0">
                                          <p:val>
                                            <p:strVal val="0-#ppt_w/2"/>
                                          </p:val>
                                        </p:tav>
                                        <p:tav tm="100000">
                                          <p:val>
                                            <p:strVal val="#ppt_x"/>
                                          </p:val>
                                        </p:tav>
                                      </p:tavLst>
                                    </p:anim>
                                    <p:anim calcmode="lin" valueType="num">
                                      <p:cBhvr additive="base">
                                        <p:cTn id="29"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4286" y="2412880"/>
            <a:ext cx="4374233" cy="1830389"/>
          </a:xfrm>
        </p:spPr>
        <p:txBody>
          <a:bodyPr/>
          <a:lstStyle/>
          <a:p>
            <a:r>
              <a:rPr lang="en-US" dirty="0"/>
              <a:t>What some </a:t>
            </a:r>
            <a:br>
              <a:rPr lang="en-US" dirty="0"/>
            </a:br>
            <a:r>
              <a:rPr lang="en-US" dirty="0"/>
              <a:t>businesses do</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4263"/>
          <a:stretch/>
        </p:blipFill>
        <p:spPr>
          <a:xfrm>
            <a:off x="5730" y="0"/>
            <a:ext cx="6152094" cy="6994525"/>
          </a:xfrm>
          <a:prstGeom prst="rect">
            <a:avLst/>
          </a:prstGeom>
        </p:spPr>
      </p:pic>
      <p:sp>
        <p:nvSpPr>
          <p:cNvPr id="8" name="TextBox 7"/>
          <p:cNvSpPr txBox="1"/>
          <p:nvPr/>
        </p:nvSpPr>
        <p:spPr>
          <a:xfrm>
            <a:off x="5730" y="725466"/>
            <a:ext cx="3332188" cy="611556"/>
          </a:xfrm>
          <a:prstGeom prst="rect">
            <a:avLst/>
          </a:prstGeom>
          <a:solidFill>
            <a:schemeClr val="bg1">
              <a:alpha val="60000"/>
            </a:schemeClr>
          </a:solidFill>
        </p:spPr>
        <p:txBody>
          <a:bodyPr wrap="square" lIns="91440" tIns="45720" rIns="91440" bIns="45720" rtlCol="0" anchor="ctr">
            <a:noAutofit/>
          </a:bodyPr>
          <a:lstStyle/>
          <a:p>
            <a:pPr algn="ctr">
              <a:lnSpc>
                <a:spcPct val="90000"/>
              </a:lnSpc>
              <a:spcAft>
                <a:spcPts val="600"/>
              </a:spcAft>
            </a:pPr>
            <a:r>
              <a:rPr lang="en-US" sz="2000">
                <a:gradFill>
                  <a:gsLst>
                    <a:gs pos="0">
                      <a:srgbClr val="FFFFFF"/>
                    </a:gs>
                    <a:gs pos="100000">
                      <a:srgbClr val="FFFFFF"/>
                    </a:gs>
                  </a:gsLst>
                  <a:lin ang="5400000" scaled="0"/>
                </a:gradFill>
              </a:rPr>
              <a:t>NEW “DEVOPS” GUY</a:t>
            </a:r>
            <a:endParaRPr lang="en-US" sz="28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7685548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0-#ppt_w/2"/>
                                          </p:val>
                                        </p:tav>
                                        <p:tav tm="100000">
                                          <p:val>
                                            <p:strVal val="#ppt_x"/>
                                          </p:val>
                                        </p:tav>
                                      </p:tavLst>
                                    </p:anim>
                                    <p:anim calcmode="lin" valueType="num">
                                      <p:cBhvr additive="base">
                                        <p:cTn id="8" dur="8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1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4&quot;/&gt;&lt;/TableIndex&gt;&lt;/ShapeTextInfo&gt;"/>
</p:tagLst>
</file>

<file path=ppt/tags/tag1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1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 name="PRESENTER_SHAPEINFO" val="&lt;ThreeDShapeInfo&gt;&lt;uuid val=&quot;{D843BB7F-5DF4-427F-A771-FBFAC6C755F9}&quot;/&gt;&lt;isInvalidForFieldText val=&quot;0&quot;/&gt;&lt;Image&gt;&lt;filename val=&quot;C:\Users\rogardle\AppData\Local\Temp\CP2792401091721Session\CPTrustFolder2792401091736\PPTImport2792407351308\data\asimages\{D843BB7F-5DF4-427F-A771-FBFAC6C755F9}_MtorLt.png&quot;/&gt;&lt;left val=&quot;52&quot;/&gt;&lt;top val=&quot;173&quot;/&gt;&lt;width val=&quot;881&quot;/&gt;&lt;height val=&quot;117&quot;/&gt;&lt;hasText val=&quot;1&quot;/&gt;&lt;/Image&gt;&lt;/ThreeDShapeInfo&gt;"/>
</p:tagLst>
</file>

<file path=ppt/tags/tag1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5&quot;/&gt;&lt;lineCharCount val=&quot;33&quot;/&gt;&lt;lineCharCount val=&quot;13&quot;/&gt;&lt;lineCharCount val=&quot;12&quot;/&gt;&lt;lineCharCount val=&quot;13&quot;/&gt;&lt;lineCharCount val=&quot;11&quot;/&gt;&lt;/TableIndex&gt;&lt;/ShapeTextInfo&gt;"/>
</p:tagLst>
</file>

<file path=ppt/tags/tag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5&quot;/&gt;&lt;/TableIndex&gt;&lt;/ShapeTextInfo&gt;"/>
</p:tagLst>
</file>

<file path=ppt/tags/tag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3&quot;/&gt;&lt;/TableIndex&gt;&lt;/ShapeTextInfo&gt;"/>
</p:tagLst>
</file>

<file path=ppt/tags/tag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5&quot;/&gt;&lt;lineCharCount val=&quot;33&quot;/&gt;&lt;lineCharCount val=&quot;13&quot;/&gt;&lt;lineCharCount val=&quot;12&quot;/&gt;&lt;lineCharCount val=&quot;13&quot;/&gt;&lt;lineCharCount val=&quot;11&quot;/&gt;&lt;/TableIndex&gt;&lt;/ShapeTextInfo&gt;"/>
</p:tagLst>
</file>

<file path=ppt/tags/tag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4&quot;/&gt;&lt;/TableIndex&gt;&lt;/ShapeTextInfo&gt;"/>
  <p:tag name="PRESENTER_SHAPEINFO" val="&lt;ThreeDShapeInfo&gt;&lt;uuid val=&quot;{1AC511FB-AFBF-45A9-B83F-9C254B6CBA7F}&quot;/&gt;&lt;isInvalidForFieldText val=&quot;0&quot;/&gt;&lt;Image&gt;&lt;filename val=&quot;C:\Users\rogardle\AppData\Local\Temp\CP2792401091721Session\CPTrustFolder2792401091736\PPTImport2792407351308\data\asimages\{1AC511FB-AFBF-45A9-B83F-9C254B6CBA7F}_MtorLt.png&quot;/&gt;&lt;left val=&quot;52&quot;/&gt;&lt;top val=&quot;173&quot;/&gt;&lt;width val=&quot;881&quot;/&gt;&lt;height val=&quot;129&quot;/&gt;&lt;hasText val=&quot;1&quot;/&gt;&lt;/Image&gt;&lt;/ThreeDShapeInfo&gt;"/>
</p:tagLst>
</file>

<file path=ppt/theme/theme1.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30438_S4_Breakout_Template_WHT">
  <a:themeElements>
    <a:clrScheme name="S4 White">
      <a:dk1>
        <a:srgbClr val="505050"/>
      </a:dk1>
      <a:lt1>
        <a:srgbClr val="FFFFFF"/>
      </a:lt1>
      <a:dk2>
        <a:srgbClr val="0072C6"/>
      </a:dk2>
      <a:lt2>
        <a:srgbClr val="D2D2D2"/>
      </a:lt2>
      <a:accent1>
        <a:srgbClr val="0072C6"/>
      </a:accent1>
      <a:accent2>
        <a:srgbClr val="00188F"/>
      </a:accent2>
      <a:accent3>
        <a:srgbClr val="442359"/>
      </a:accent3>
      <a:accent4>
        <a:srgbClr val="008A0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smtClean="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Template" id="{48664ACC-871D-4AF6-86D0-10CA791446D6}" vid="{4DD0B7D3-A16E-4C4A-8160-7EA001B3651D}"/>
    </a:ext>
  </a:extLst>
</a:theme>
</file>

<file path=ppt/theme/theme3.xml><?xml version="1.0" encoding="utf-8"?>
<a:theme xmlns:a="http://schemas.openxmlformats.org/drawingml/2006/main" name="Metro_Template_Light_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extLst>
    <a:ext uri="{05A4C25C-085E-4340-85A3-A5531E510DB2}">
      <thm15:themeFamily xmlns:thm15="http://schemas.microsoft.com/office/thememl/2012/main" name="Presentation4" id="{8B073D76-A872-4E1B-8935-018CC5DF16E3}" vid="{46A5660B-9100-48D1-BA79-1C1C042FE66D}"/>
    </a:ext>
  </a:extLst>
</a:theme>
</file>

<file path=ppt/theme/theme4.xml><?xml version="1.0" encoding="utf-8"?>
<a:theme xmlns:a="http://schemas.openxmlformats.org/drawingml/2006/main" name="SMSGR_template_Light_2">
  <a:themeElements>
    <a:clrScheme name="Custom 44">
      <a:dk1>
        <a:srgbClr val="000000"/>
      </a:dk1>
      <a:lt1>
        <a:srgbClr val="FFFFFF"/>
      </a:lt1>
      <a:dk2>
        <a:srgbClr val="4E3722"/>
      </a:dk2>
      <a:lt2>
        <a:srgbClr val="FF7B04"/>
      </a:lt2>
      <a:accent1>
        <a:srgbClr val="1095DA"/>
      </a:accent1>
      <a:accent2>
        <a:srgbClr val="FEDB1B"/>
      </a:accent2>
      <a:accent3>
        <a:srgbClr val="5FAD22"/>
      </a:accent3>
      <a:accent4>
        <a:srgbClr val="8134B1"/>
      </a:accent4>
      <a:accent5>
        <a:srgbClr val="E02E20"/>
      </a:accent5>
      <a:accent6>
        <a:srgbClr val="165BAC"/>
      </a:accent6>
      <a:hlink>
        <a:srgbClr val="1095DA"/>
      </a:hlink>
      <a:folHlink>
        <a:srgbClr val="5FAD2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balanced" dir="t"/>
        </a:scene3d>
        <a:sp3d prstMaterial="matte">
          <a:bevelT/>
          <a:contourClr>
            <a:schemeClr val="accent1">
              <a:satMod val="300000"/>
            </a:schemeClr>
          </a:contourClr>
        </a:sp3d>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smtClean="0">
            <a:gradFill>
              <a:gsLst>
                <a:gs pos="0">
                  <a:schemeClr val="tx1"/>
                </a:gs>
                <a:gs pos="88000">
                  <a:schemeClr val="tx1"/>
                </a:gs>
              </a:gsLst>
              <a:lin ang="5400000" scaled="0"/>
            </a:gradFill>
          </a:defRPr>
        </a:defPPr>
      </a:lstStyle>
      <a:style>
        <a:lnRef idx="0">
          <a:schemeClr val="accent1"/>
        </a:lnRef>
        <a:fillRef idx="3">
          <a:schemeClr val="accent1"/>
        </a:fillRef>
        <a:effectRef idx="3">
          <a:schemeClr val="accent1"/>
        </a:effectRef>
        <a:fontRef idx="minor">
          <a:schemeClr val="lt1"/>
        </a:fontRef>
      </a:style>
    </a:spDef>
    <a:txDef>
      <a:spPr>
        <a:noFill/>
      </a:spPr>
      <a:bodyPr wrap="square" rtlCol="0">
        <a:spAutoFit/>
      </a:bodyPr>
      <a:lstStyle>
        <a:defPPr>
          <a:lnSpc>
            <a:spcPct val="90000"/>
          </a:lnSpc>
          <a:defRPr sz="2800" dirty="0" smtClean="0">
            <a:gradFill>
              <a:gsLst>
                <a:gs pos="0">
                  <a:schemeClr val="bg1"/>
                </a:gs>
                <a:gs pos="88000">
                  <a:schemeClr val="bg1"/>
                </a:gs>
              </a:gsLst>
              <a:lin ang="5400000" scaled="0"/>
            </a:gradFill>
          </a:defRPr>
        </a:defPPr>
      </a:lstStyle>
    </a:txDef>
  </a:objectDefaults>
  <a:extraClrSchemeLst/>
</a:theme>
</file>

<file path=ppt/theme/theme5.xml><?xml version="1.0" encoding="utf-8"?>
<a:theme xmlns:a="http://schemas.openxmlformats.org/drawingml/2006/main" name="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5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1_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C8348385E83DE43878C300727F20691" ma:contentTypeVersion="" ma:contentTypeDescription="Create a new document." ma:contentTypeScope="" ma:versionID="205abd7f0824bf6b495c1b545755d6ea">
  <xsd:schema xmlns:xsd="http://www.w3.org/2001/XMLSchema" xmlns:xs="http://www.w3.org/2001/XMLSchema" xmlns:p="http://schemas.microsoft.com/office/2006/metadata/properties" xmlns:ns2="736B372D-1B86-4BB3-9530-B4B13F3FBFFC" targetNamespace="http://schemas.microsoft.com/office/2006/metadata/properties" ma:root="true" ma:fieldsID="f10ebe83a046e2c942b1673b28e476ba" ns2:_="">
    <xsd:import namespace="736B372D-1B86-4BB3-9530-B4B13F3FBFFC"/>
    <xsd:element name="properties">
      <xsd:complexType>
        <xsd:sequence>
          <xsd:element name="documentManagement">
            <xsd:complexType>
              <xsd:all>
                <xsd:element ref="ns2:Content_x0020_Type"/>
                <xsd:element ref="ns2:Module"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6B372D-1B86-4BB3-9530-B4B13F3FBFFC"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Break Slides"/>
          <xsd:enumeration value="CC File"/>
          <xsd:enumeration value="Instructor Image"/>
          <xsd:enumeration value="Outline"/>
          <xsd:enumeration value="Promo Package"/>
          <xsd:enumeration value="Slide Presentation"/>
          <xsd:enumeration value="SME Recruitment"/>
          <xsd:enumeration value="Video"/>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nillable="true" ma:displayName="Status" ma:default="Draft" ma:format="Dropdown" ma:internalName="Status">
      <xsd:simpleType>
        <xsd:restriction base="dms:Choice">
          <xsd:enumeration value="Draft"/>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Content_x0020_Type xmlns="736B372D-1B86-4BB3-9530-B4B13F3FBFFC">Slide Presentation</Content_x0020_Type>
    <Module xmlns="736B372D-1B86-4BB3-9530-B4B13F3FBFFC">1</Module>
    <Status xmlns="736B372D-1B86-4BB3-9530-B4B13F3FBFFC">Final</Status>
  </documentManagement>
</p:properties>
</file>

<file path=customXml/itemProps1.xml><?xml version="1.0" encoding="utf-8"?>
<ds:datastoreItem xmlns:ds="http://schemas.openxmlformats.org/officeDocument/2006/customXml" ds:itemID="{162D922D-CF86-4201-9CA9-34AF3058FD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6B372D-1B86-4BB3-9530-B4B13F3FBF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736B372D-1B86-4BB3-9530-B4B13F3FBFFC"/>
  </ds:schemaRefs>
</ds:datastoreItem>
</file>

<file path=docProps/app.xml><?xml version="1.0" encoding="utf-8"?>
<Properties xmlns="http://schemas.openxmlformats.org/officeDocument/2006/extended-properties" xmlns:vt="http://schemas.openxmlformats.org/officeDocument/2006/docPropsVTypes">
  <Template>TENA14Speaker_PPT_Template</Template>
  <TotalTime>12467</TotalTime>
  <Words>3128</Words>
  <Application>Microsoft Office PowerPoint</Application>
  <PresentationFormat>Custom</PresentationFormat>
  <Paragraphs>303</Paragraphs>
  <Slides>39</Slides>
  <Notes>13</Notes>
  <HiddenSlides>0</HiddenSlides>
  <MMClips>0</MMClips>
  <ScaleCrop>false</ScaleCrop>
  <HeadingPairs>
    <vt:vector size="6" baseType="variant">
      <vt:variant>
        <vt:lpstr>Fonts Used</vt:lpstr>
      </vt:variant>
      <vt:variant>
        <vt:i4>15</vt:i4>
      </vt:variant>
      <vt:variant>
        <vt:lpstr>Theme</vt:lpstr>
      </vt:variant>
      <vt:variant>
        <vt:i4>8</vt:i4>
      </vt:variant>
      <vt:variant>
        <vt:lpstr>Slide Titles</vt:lpstr>
      </vt:variant>
      <vt:variant>
        <vt:i4>39</vt:i4>
      </vt:variant>
    </vt:vector>
  </HeadingPairs>
  <TitlesOfParts>
    <vt:vector size="62" baseType="lpstr">
      <vt:lpstr>-apple-system</vt:lpstr>
      <vt:lpstr>Arial</vt:lpstr>
      <vt:lpstr>Calibri</vt:lpstr>
      <vt:lpstr>Consolas</vt:lpstr>
      <vt:lpstr>Forte</vt:lpstr>
      <vt:lpstr>Segoe</vt:lpstr>
      <vt:lpstr>Segoe UI</vt:lpstr>
      <vt:lpstr>Segoe UI Light</vt:lpstr>
      <vt:lpstr>Segoe UI Light (Headings)</vt:lpstr>
      <vt:lpstr>Segoe UI Semibold</vt:lpstr>
      <vt:lpstr>Segoe UI Semibold (Headings)</vt:lpstr>
      <vt:lpstr>Segoe UI Semilight</vt:lpstr>
      <vt:lpstr>Times New Roman</vt:lpstr>
      <vt:lpstr>Trebuchet MS</vt:lpstr>
      <vt:lpstr>Wingdings</vt:lpstr>
      <vt:lpstr>TechEd 2014 Dk Blue</vt:lpstr>
      <vt:lpstr>5-30438_S4_Breakout_Template_WHT</vt:lpstr>
      <vt:lpstr>Metro_Template_Light_16x9</vt:lpstr>
      <vt:lpstr>SMSGR_template_Light_2</vt:lpstr>
      <vt:lpstr>MSVID_White_16x9_2012-08-18</vt:lpstr>
      <vt:lpstr>5_MSVID_White_16x9_2012-08-18</vt:lpstr>
      <vt:lpstr>1_TechEd 2014 Dk Blue</vt:lpstr>
      <vt:lpstr>1_Office Theme</vt:lpstr>
      <vt:lpstr>PowerPoint Presentation</vt:lpstr>
      <vt:lpstr>Tariq Abubaker</vt:lpstr>
      <vt:lpstr>Amir Ismail</vt:lpstr>
      <vt:lpstr>Last Month Update</vt:lpstr>
      <vt:lpstr>Agenda &amp; Topics</vt:lpstr>
      <vt:lpstr>Traditional Development and Operations</vt:lpstr>
      <vt:lpstr>Resolving issues without DevOps</vt:lpstr>
      <vt:lpstr>Conflicts across Dev, Ops, and Business</vt:lpstr>
      <vt:lpstr>What some  businesses do</vt:lpstr>
      <vt:lpstr>So What Is DevOps? </vt:lpstr>
      <vt:lpstr>PowerPoint Presentation</vt:lpstr>
      <vt:lpstr>DevOps Definition </vt:lpstr>
      <vt:lpstr>DevOps: The Three Stage Conversation</vt:lpstr>
      <vt:lpstr>People/Process is what % of downtime?</vt:lpstr>
      <vt:lpstr>2018 State of DevOps Report Says…</vt:lpstr>
      <vt:lpstr>DevOps at Scale</vt:lpstr>
      <vt:lpstr>DevOps Practices</vt:lpstr>
      <vt:lpstr>DevOps Habits</vt:lpstr>
      <vt:lpstr>ALM framework</vt:lpstr>
      <vt:lpstr>Agenda &amp; Topics</vt:lpstr>
      <vt:lpstr>Local Builds vs. Automated Builds </vt:lpstr>
      <vt:lpstr>Continuous Integration</vt:lpstr>
      <vt:lpstr>PowerPoint Presentation</vt:lpstr>
      <vt:lpstr>Continuous Delivery</vt:lpstr>
      <vt:lpstr>Conceptualizing a Release Pipeline</vt:lpstr>
      <vt:lpstr>PowerPoint Presentation</vt:lpstr>
      <vt:lpstr>Agenda &amp; Topics</vt:lpstr>
      <vt:lpstr>Automated Testing</vt:lpstr>
      <vt:lpstr>Value of Automated Testing</vt:lpstr>
      <vt:lpstr>Agenda &amp; Topics</vt:lpstr>
      <vt:lpstr>Continuous Learning</vt:lpstr>
      <vt:lpstr>Application Performance Monitoring</vt:lpstr>
      <vt:lpstr>Exposure Strategies - Feature Flags</vt:lpstr>
      <vt:lpstr>Exposure Strategies – Blue/Green Deployments</vt:lpstr>
      <vt:lpstr>Exposure Strategies - Canary Releasing</vt:lpstr>
      <vt:lpstr>Hypothesis-Driven Development</vt:lpstr>
      <vt:lpstr>PowerPoint Presentation</vt:lpstr>
      <vt:lpstr>PowerPoint Presentation</vt:lpstr>
      <vt:lpstr>Questions?   Thank you</vt:lpstr>
    </vt:vector>
  </TitlesOfParts>
  <Manager>&lt;Speech writer name goes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1 - Plan</dc:title>
  <dc:subject>TechEd 2014</dc:subject>
  <dc:creator>Morgan Webb</dc:creator>
  <cp:keywords/>
  <dc:description>Template: Jordan Cayabyab, Artitudes Design
Formatting: 
Audience Type:</dc:description>
  <cp:lastModifiedBy>Tariq Abubaker</cp:lastModifiedBy>
  <cp:revision>491</cp:revision>
  <dcterms:created xsi:type="dcterms:W3CDTF">2014-03-25T08:02:02Z</dcterms:created>
  <dcterms:modified xsi:type="dcterms:W3CDTF">2019-11-25T13:13:01Z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0x010100BC8348385E83DE43878C300727F20691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18;#George R. Brown Convention Center|6c33c07d-d6c4-4c5e-b5d0-7afd8a7a4e7d</vt:lpwstr>
  </property>
  <property fmtid="{D5CDD505-2E9C-101B-9397-08002B2CF9AE}" pid="7" name="Track">
    <vt:lpwstr/>
  </property>
  <property fmtid="{D5CDD505-2E9C-101B-9397-08002B2CF9AE}" pid="8" name="Event Location">
    <vt:lpwstr>17;#Houston|b97448fd-4b6d-4055-9328-60bf1c4ceb26</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16;#Microsoft Tech Ed|30c8c6b6-2916-412b-8e18-b132d138380c</vt:lpwstr>
  </property>
  <property fmtid="{D5CDD505-2E9C-101B-9397-08002B2CF9AE}" pid="12" name="TaxKeyword">
    <vt:lpwstr/>
  </property>
  <property fmtid="{D5CDD505-2E9C-101B-9397-08002B2CF9AE}" pid="13" name="IsMyDocuments">
    <vt:bool>true</vt:bool>
  </property>
</Properties>
</file>